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736" r:id="rId1"/>
  </p:sldMasterIdLst>
  <p:notesMasterIdLst>
    <p:notesMasterId r:id="rId39"/>
  </p:notesMasterIdLst>
  <p:handoutMasterIdLst>
    <p:handoutMasterId r:id="rId40"/>
  </p:handoutMasterIdLst>
  <p:sldIdLst>
    <p:sldId id="486" r:id="rId2"/>
    <p:sldId id="751" r:id="rId3"/>
    <p:sldId id="753" r:id="rId4"/>
    <p:sldId id="754" r:id="rId5"/>
    <p:sldId id="776" r:id="rId6"/>
    <p:sldId id="777" r:id="rId7"/>
    <p:sldId id="778" r:id="rId8"/>
    <p:sldId id="779" r:id="rId9"/>
    <p:sldId id="780" r:id="rId10"/>
    <p:sldId id="781" r:id="rId11"/>
    <p:sldId id="783" r:id="rId12"/>
    <p:sldId id="784" r:id="rId13"/>
    <p:sldId id="785" r:id="rId14"/>
    <p:sldId id="786" r:id="rId15"/>
    <p:sldId id="787" r:id="rId16"/>
    <p:sldId id="788" r:id="rId17"/>
    <p:sldId id="789" r:id="rId18"/>
    <p:sldId id="790" r:id="rId19"/>
    <p:sldId id="791" r:id="rId20"/>
    <p:sldId id="792" r:id="rId21"/>
    <p:sldId id="793" r:id="rId22"/>
    <p:sldId id="794" r:id="rId23"/>
    <p:sldId id="795" r:id="rId24"/>
    <p:sldId id="796" r:id="rId25"/>
    <p:sldId id="798" r:id="rId26"/>
    <p:sldId id="799" r:id="rId27"/>
    <p:sldId id="800" r:id="rId28"/>
    <p:sldId id="801" r:id="rId29"/>
    <p:sldId id="802" r:id="rId30"/>
    <p:sldId id="803" r:id="rId31"/>
    <p:sldId id="804" r:id="rId32"/>
    <p:sldId id="805" r:id="rId33"/>
    <p:sldId id="806" r:id="rId34"/>
    <p:sldId id="807" r:id="rId35"/>
    <p:sldId id="808" r:id="rId36"/>
    <p:sldId id="809" r:id="rId37"/>
    <p:sldId id="810" r:id="rId3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5AA23"/>
    <a:srgbClr val="21078F"/>
    <a:srgbClr val="FF33CC"/>
    <a:srgbClr val="00F700"/>
    <a:srgbClr val="663300"/>
    <a:srgbClr val="3281FF"/>
    <a:srgbClr val="F57221"/>
    <a:srgbClr val="007234"/>
    <a:srgbClr val="137043"/>
    <a:srgbClr val="3D4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4" autoAdjust="0"/>
    <p:restoredTop sz="87696" autoAdjust="0"/>
  </p:normalViewPr>
  <p:slideViewPr>
    <p:cSldViewPr snapToGrid="0">
      <p:cViewPr varScale="1">
        <p:scale>
          <a:sx n="101" d="100"/>
          <a:sy n="101" d="100"/>
        </p:scale>
        <p:origin x="198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Operational Excellence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March 2, 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NERSC Policy 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8806EC3-5C56-46A5-B8A5-637CCCE210AC}" type="slidenum">
              <a:rPr lang="en-US" altLang="ko-KR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altLang="ko-K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26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EF1A7E8-52C1-4AFA-BF80-44BDAF2F495D}" type="datetime1">
              <a:rPr lang="en-US" altLang="ko-KR" smtClean="0"/>
              <a:pPr>
                <a:defRPr/>
              </a:pPr>
              <a:t>8/12/2021</a:t>
            </a:fld>
            <a:endParaRPr lang="en-US" alt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8F26598-ED48-4075-AAAE-FBCCB948D754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1534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ko-KR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40981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86834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2214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1933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07482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9375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85377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4833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20917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523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272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7414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34927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7214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15894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816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88618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65052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26794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68742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2386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96738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43945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6477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812074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89714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922934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92876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9069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667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1287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5102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4218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95239">
              <a:defRPr/>
            </a:pPr>
            <a:endParaRPr lang="ko-KR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2178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75116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868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6488"/>
            <a:ext cx="7315200" cy="1281112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3646488"/>
            <a:ext cx="228600" cy="1281112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5125"/>
          </a:xfrm>
        </p:spPr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2033E7-101B-4607-B896-0584EBC57ED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156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BF809F-613A-41FB-A378-43D27DC121D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01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6" name="Straight Connector 14"/>
          <p:cNvSpPr>
            <a:spLocks noChangeShapeType="1"/>
          </p:cNvSpPr>
          <p:nvPr/>
        </p:nvSpPr>
        <p:spPr bwMode="auto">
          <a:xfrm rot="5400000">
            <a:off x="3629819" y="3201194"/>
            <a:ext cx="5853112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EE2149-32D4-40DF-9C3D-6C8ABE92378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5684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981200" y="152400"/>
            <a:ext cx="6705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1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90"/>
            <a:ext cx="4038600" cy="21875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90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그림 10" descr="logo_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59880"/>
            <a:ext cx="9144000" cy="698120"/>
          </a:xfrm>
          <a:prstGeom prst="rect">
            <a:avLst/>
          </a:prstGeom>
        </p:spPr>
      </p:pic>
      <p:sp>
        <p:nvSpPr>
          <p:cNvPr id="12" name="직사각형 19"/>
          <p:cNvSpPr/>
          <p:nvPr userDrawn="1"/>
        </p:nvSpPr>
        <p:spPr>
          <a:xfrm>
            <a:off x="283776" y="977456"/>
            <a:ext cx="8560677" cy="63063"/>
          </a:xfrm>
          <a:prstGeom prst="rect">
            <a:avLst/>
          </a:prstGeom>
          <a:gradFill flip="none" rotWithShape="1">
            <a:gsLst>
              <a:gs pos="0">
                <a:srgbClr val="809F31"/>
              </a:gs>
              <a:gs pos="69000">
                <a:srgbClr val="809F31"/>
              </a:gs>
              <a:gs pos="50000">
                <a:srgbClr val="9CB86E"/>
              </a:gs>
              <a:gs pos="100000">
                <a:srgbClr val="156B1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 descr="logo_kaist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70" y="6357005"/>
            <a:ext cx="1005674" cy="377128"/>
          </a:xfrm>
          <a:prstGeom prst="rect">
            <a:avLst/>
          </a:prstGeo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420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slideheader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BerkLabLogoColor_sm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914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DOE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234113"/>
            <a:ext cx="22098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 descr="DOE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234113"/>
            <a:ext cx="22098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F0DFB4-C6ED-42C0-A3F1-AB12B784FBA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32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81113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81113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5125"/>
          </a:xfrm>
        </p:spPr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3304C9-4BB8-4BC6-96A7-801B1CABAA2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5454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284BDD-C468-4410-8504-46F3D0E2D97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496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43B2D6-8EC1-403D-A829-92567C9405A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871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691526-FB5F-4E4E-9B34-39E8A723652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19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239E4A-E52B-4D48-9F40-0162D7708A2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505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F77D44C-43F2-4848-83FB-CAF9AE887CA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870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01650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3CF25C-E982-4EE1-80CA-22C0F9C6BEB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940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  <p:sldLayoutId id="214748563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NUL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NUL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6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5.gif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ispersondoesnotexist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6" descr="cover_5.jpg"/>
          <p:cNvPicPr>
            <a:picLocks noChangeAspect="1"/>
          </p:cNvPicPr>
          <p:nvPr/>
        </p:nvPicPr>
        <p:blipFill>
          <a:blip r:embed="rId3"/>
          <a:srcRect t="5931"/>
          <a:stretch>
            <a:fillRect/>
          </a:stretch>
        </p:blipFill>
        <p:spPr>
          <a:xfrm>
            <a:off x="0" y="3472"/>
            <a:ext cx="9144000" cy="6854528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3713" y="1399410"/>
            <a:ext cx="8128000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ko-KR" sz="3200" b="1" dirty="0" smtClean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Lecture </a:t>
            </a:r>
            <a:r>
              <a:rPr lang="en-US" altLang="ko-KR" sz="3200" b="1" dirty="0" smtClean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3 </a:t>
            </a:r>
            <a:r>
              <a:rPr lang="en-US" altLang="ko-KR" sz="3200" b="1" dirty="0" smtClean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– Materials and Molecules Generation</a:t>
            </a:r>
          </a:p>
          <a:p>
            <a:pPr algn="ctr" eaLnBrk="0" hangingPunct="0"/>
            <a:endParaRPr lang="en-US" altLang="ko-KR" sz="3200" b="1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  <a:p>
            <a:pPr algn="ctr" eaLnBrk="0" hangingPunct="0"/>
            <a:r>
              <a:rPr lang="ko-KR" altLang="en-US" sz="3200" dirty="0" err="1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김지한</a:t>
            </a:r>
            <a:r>
              <a:rPr lang="ko-KR" altLang="en-US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en-US" altLang="ko-KR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(</a:t>
            </a:r>
            <a:r>
              <a:rPr lang="ko-KR" altLang="en-US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카이스트</a:t>
            </a:r>
            <a:r>
              <a:rPr lang="en-US" altLang="ko-KR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)</a:t>
            </a:r>
          </a:p>
          <a:p>
            <a:pPr algn="ctr" eaLnBrk="0" hangingPunct="0"/>
            <a:endParaRPr lang="en-US" altLang="ko-KR" sz="3200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  <a:p>
            <a:pPr algn="ctr" eaLnBrk="0" hangingPunct="0"/>
            <a:r>
              <a:rPr lang="en-US" altLang="ko-KR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8.20.2021</a:t>
            </a:r>
          </a:p>
          <a:p>
            <a:pPr algn="ctr" eaLnBrk="0" hangingPunct="0"/>
            <a:endParaRPr lang="en-US" altLang="ko-KR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7"/>
    </mc:Choice>
    <mc:Fallback xmlns="">
      <p:transition spd="slow" advTm="9187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Generating Human Faces vs Generating Materials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marL="0" indent="0">
              <a:buNone/>
            </a:pP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https://thispersondoesnotexist.com/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83" y="2037437"/>
            <a:ext cx="3668419" cy="36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metal-organic framewo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028" y="2077181"/>
            <a:ext cx="3607578" cy="362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09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44"/>
    </mc:Choice>
    <mc:Fallback xmlns="">
      <p:transition spd="slow" advTm="5174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Pure-silica Zeolites</a:t>
            </a:r>
            <a:endParaRPr lang="en-US" altLang="ko-KR" b="1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내용 개체 틀 2">
            <a:extLst>
              <a:ext uri="{FF2B5EF4-FFF2-40B4-BE49-F238E27FC236}">
                <a16:creationId xmlns:a16="http://schemas.microsoft.com/office/drawing/2014/main" id="{B939C9AF-3400-448D-829F-C1D4097DBEA0}"/>
              </a:ext>
            </a:extLst>
          </p:cNvPr>
          <p:cNvSpPr txBox="1">
            <a:spLocks/>
          </p:cNvSpPr>
          <p:nvPr/>
        </p:nvSpPr>
        <p:spPr>
          <a:xfrm>
            <a:off x="628650" y="3787426"/>
            <a:ext cx="7886700" cy="22729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Porous material: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    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pure-silica (Si, O) zeolites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Experimentally determined zeolites  (IZA):                234 zeolites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Computationally discovered zeolites (PCOD):  	    ~330,000 zeolites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Target property:    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methane (CH</a:t>
            </a:r>
            <a:r>
              <a:rPr kumimoji="0" lang="en-US" altLang="ko-KR" b="0" i="0" u="none" strike="noStrike" kern="1200" cap="none" spc="0" normalizeH="0" baseline="-2500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4</a:t>
            </a: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) adsorption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Training set:   ~30,000 zeolites</a:t>
            </a:r>
          </a:p>
          <a:p>
            <a:pPr marL="685800" marR="0" lvl="1" indent="-228600" algn="l" defTabSz="914400" rtl="0" eaLnBrk="1" fontAlgn="auto" latinLnBrk="1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Test set:   ~30,000 zeolites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5" name="Picture 2" descr="Representative zeolite frameworks, (with pore openings). (a) zeolite A (3D, 4.2 Å); (b) zeolite Y (3D, 7.4 Å); (c) Zeolite L (1D, 7.1 Å); (d) ZSM-5 (silicalite) (2D, 5.3 × 5.6 Å, 5.1 × 5.5 Å) D—dimensions of channel system.">
            <a:extLst>
              <a:ext uri="{FF2B5EF4-FFF2-40B4-BE49-F238E27FC236}">
                <a16:creationId xmlns:a16="http://schemas.microsoft.com/office/drawing/2014/main" id="{B766E944-6EE2-4635-BC3C-28163ADC16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94"/>
          <a:stretch/>
        </p:blipFill>
        <p:spPr bwMode="auto">
          <a:xfrm>
            <a:off x="3561940" y="1317084"/>
            <a:ext cx="5053816" cy="227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D11F86DD-52DD-418A-9079-29C65CF7B3F7}"/>
              </a:ext>
            </a:extLst>
          </p:cNvPr>
          <p:cNvSpPr/>
          <p:nvPr/>
        </p:nvSpPr>
        <p:spPr>
          <a:xfrm>
            <a:off x="5501269" y="6539706"/>
            <a:ext cx="34567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05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Zheng, Y., Li, X. &amp; Dutta, P. K. </a:t>
            </a:r>
            <a:r>
              <a:rPr lang="en-US" altLang="ko-KR" sz="1050" i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Sensors</a:t>
            </a:r>
            <a:r>
              <a:rPr lang="en-US" altLang="ko-KR" sz="105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 12, 5170–5194 (2012).</a:t>
            </a:r>
            <a:endParaRPr lang="ko-KR" altLang="en-US" sz="105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47" name="Picture 4" descr="Zeolite tetraed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574" b="61479"/>
          <a:stretch/>
        </p:blipFill>
        <p:spPr bwMode="auto">
          <a:xfrm>
            <a:off x="1144893" y="1281653"/>
            <a:ext cx="1937282" cy="178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48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646"/>
    </mc:Choice>
    <mc:Fallback xmlns="">
      <p:transition spd="slow" advTm="50646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Case Study Application: Adsorbed Natural Gas (ANG) Vehicles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Content Placeholder 11"/>
          <p:cNvSpPr>
            <a:spLocks noGrp="1"/>
          </p:cNvSpPr>
          <p:nvPr>
            <p:ph sz="quarter" idx="3"/>
          </p:nvPr>
        </p:nvSpPr>
        <p:spPr>
          <a:xfrm>
            <a:off x="344322" y="1192697"/>
            <a:ext cx="5046121" cy="2715756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txBody>
          <a:bodyPr/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Recently, US DOE was interested in the </a:t>
            </a:r>
            <a:r>
              <a:rPr lang="en-US" altLang="ko-KR" sz="18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adsorbed natural gas (ANG) vehicle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  technology.  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Compared to the compressed natural gas (CNG) vehicle, the storage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s at mild conditions (T = 298 K, P = 35-65 bar).  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ko-KR" sz="18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 target for ANG 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was set at </a:t>
            </a:r>
            <a:r>
              <a:rPr lang="en-US" altLang="ko-KR" sz="18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methane working capacity of 315 cm</a:t>
            </a:r>
            <a:r>
              <a:rPr lang="en-US" altLang="ko-KR" sz="1800" baseline="30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ko-KR" sz="18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/cm</a:t>
            </a:r>
            <a:r>
              <a:rPr lang="en-US" altLang="ko-KR" sz="1800" baseline="30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, which would make ANG comparable to CNG.  </a:t>
            </a:r>
          </a:p>
          <a:p>
            <a:pPr>
              <a:lnSpc>
                <a:spcPct val="90000"/>
              </a:lnSpc>
              <a:defRPr/>
            </a:pPr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However, after years of research (i.e. millions of dollars spent), the </a:t>
            </a:r>
            <a:r>
              <a:rPr lang="en-US" altLang="ko-KR" sz="18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 material only has around working capacity of 200 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</a:t>
            </a:r>
            <a:r>
              <a:rPr lang="en-US" altLang="ko-KR" sz="1800" baseline="3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ko-KR" sz="18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cm</a:t>
            </a:r>
            <a:r>
              <a:rPr lang="en-US" altLang="ko-KR" sz="1800" baseline="30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Making an alternate fuel usable in cars: Researcher tackles natural gas stor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739" y="4513204"/>
            <a:ext cx="2029451" cy="176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rroaga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332" y="1411097"/>
            <a:ext cx="2028840" cy="15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아래쪽 화살표 1"/>
          <p:cNvSpPr/>
          <p:nvPr/>
        </p:nvSpPr>
        <p:spPr>
          <a:xfrm>
            <a:off x="6569083" y="3129276"/>
            <a:ext cx="469337" cy="9458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38420" y="2835745"/>
            <a:ext cx="13260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??</a:t>
            </a:r>
            <a:endParaRPr kumimoji="0" lang="ko-KR" altLang="en-US" sz="8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4193" y="997086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404193" y="4075117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ANG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33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050"/>
    </mc:Choice>
    <mc:Fallback xmlns="">
      <p:transition spd="slow" advTm="6605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Which ANN?  Generative Adversarial Network (GAN)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Most popular generative ANN (developed in 2014)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GAN has two main neural networks (Discriminator and Generator); Example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95221" y="6441281"/>
            <a:ext cx="61101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https://www.kdnuggets.com/2016/07/mnist-generative-adversarial-model-keras.html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13827" y="2947615"/>
            <a:ext cx="1679223" cy="91440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 Noise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556477" y="3191905"/>
            <a:ext cx="978408" cy="484632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42307" y="2774116"/>
            <a:ext cx="2456224" cy="1336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Generative 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(Thief)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27617" y="4631094"/>
            <a:ext cx="2456224" cy="1336923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Discriminative 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(Police)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 flipH="1">
            <a:off x="2489641" y="4998748"/>
            <a:ext cx="921014" cy="482638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15846" y="4854727"/>
            <a:ext cx="1679223" cy="9144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or Fake? 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432090" y="4555914"/>
            <a:ext cx="1371014" cy="658087"/>
          </a:xfrm>
          <a:prstGeom prst="roundRect">
            <a:avLst/>
          </a:prstGeom>
          <a:solidFill>
            <a:srgbClr val="00F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Fake Money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50818" y="5460333"/>
            <a:ext cx="1371014" cy="658087"/>
          </a:xfrm>
          <a:prstGeom prst="roundRect">
            <a:avLst/>
          </a:prstGeom>
          <a:solidFill>
            <a:srgbClr val="00F7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 Money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Bent-Up Arrow 6"/>
          <p:cNvSpPr/>
          <p:nvPr/>
        </p:nvSpPr>
        <p:spPr>
          <a:xfrm flipV="1">
            <a:off x="6098785" y="3509423"/>
            <a:ext cx="1186339" cy="985981"/>
          </a:xfrm>
          <a:prstGeom prst="bentUp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ight Arrow 15"/>
          <p:cNvSpPr/>
          <p:nvPr/>
        </p:nvSpPr>
        <p:spPr>
          <a:xfrm flipH="1">
            <a:off x="5733206" y="4683225"/>
            <a:ext cx="716468" cy="413796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ight Arrow 16"/>
          <p:cNvSpPr/>
          <p:nvPr/>
        </p:nvSpPr>
        <p:spPr>
          <a:xfrm flipH="1">
            <a:off x="5718516" y="5537510"/>
            <a:ext cx="716468" cy="413796"/>
          </a:xfrm>
          <a:prstGeom prst="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26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69"/>
    </mc:Choice>
    <mc:Fallback xmlns="">
      <p:transition spd="slow" advTm="29269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Objective of the Zeolite Project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내용 개체 틀 2">
            <a:extLst>
              <a:ext uri="{FF2B5EF4-FFF2-40B4-BE49-F238E27FC236}">
                <a16:creationId xmlns:a16="http://schemas.microsoft.com/office/drawing/2014/main" id="{1DEE39E7-640F-4A82-A72C-B26227F397F1}"/>
              </a:ext>
            </a:extLst>
          </p:cNvPr>
          <p:cNvSpPr txBox="1">
            <a:spLocks/>
          </p:cNvSpPr>
          <p:nvPr/>
        </p:nvSpPr>
        <p:spPr>
          <a:xfrm>
            <a:off x="628650" y="1253331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1)   A generative model for zeolites</a:t>
            </a: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2)   Fine tuning of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user-desired adsorption property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C57708-7B8C-4AFB-82CD-7C2182EAAF80}"/>
              </a:ext>
            </a:extLst>
          </p:cNvPr>
          <p:cNvSpPr txBox="1"/>
          <p:nvPr/>
        </p:nvSpPr>
        <p:spPr>
          <a:xfrm>
            <a:off x="2902320" y="213780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+</a:t>
            </a:r>
            <a:endParaRPr lang="ko-KR" altLang="en-US" sz="3200" b="1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25EB4CDC-1679-4227-AC15-0CFFC2ECC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659" y="1801331"/>
            <a:ext cx="1367727" cy="1511301"/>
          </a:xfrm>
          <a:prstGeom prst="rect">
            <a:avLst/>
          </a:prstGeom>
          <a:ln w="38100">
            <a:noFill/>
          </a:ln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864BD5F6-234D-4192-B6CB-BAF91D78ED38}"/>
              </a:ext>
            </a:extLst>
          </p:cNvPr>
          <p:cNvGrpSpPr/>
          <p:nvPr/>
        </p:nvGrpSpPr>
        <p:grpSpPr>
          <a:xfrm>
            <a:off x="3662104" y="1647664"/>
            <a:ext cx="1698667" cy="1698667"/>
            <a:chOff x="3783592" y="1881302"/>
            <a:chExt cx="1843410" cy="1843410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BA16705-F033-4B9F-8FF4-3B0C4BA6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583" l="417" r="99167">
                          <a14:backgroundMark x1="26667" y1="46250" x2="26667" y2="46250"/>
                          <a14:backgroundMark x1="27083" y1="53333" x2="27083" y2="53333"/>
                          <a14:backgroundMark x1="74167" y1="52917" x2="74167" y2="52917"/>
                          <a14:backgroundMark x1="73333" y1="46250" x2="73333" y2="46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592" y="1881302"/>
              <a:ext cx="1843410" cy="1843410"/>
            </a:xfrm>
            <a:prstGeom prst="rect">
              <a:avLst/>
            </a:prstGeom>
          </p:spPr>
        </p:pic>
        <p:sp>
          <p:nvSpPr>
            <p:cNvPr id="32" name="모서리가 둥근 직사각형 11">
              <a:extLst>
                <a:ext uri="{FF2B5EF4-FFF2-40B4-BE49-F238E27FC236}">
                  <a16:creationId xmlns:a16="http://schemas.microsoft.com/office/drawing/2014/main" id="{9B217B60-53A0-4B87-8290-0A2AE9FCEA17}"/>
                </a:ext>
              </a:extLst>
            </p:cNvPr>
            <p:cNvSpPr/>
            <p:nvPr/>
          </p:nvSpPr>
          <p:spPr>
            <a:xfrm>
              <a:off x="4283918" y="2413212"/>
              <a:ext cx="868233" cy="77958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ANN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BDCA25FF-75CE-463B-B0D8-175BB52FC4A8}"/>
              </a:ext>
            </a:extLst>
          </p:cNvPr>
          <p:cNvSpPr txBox="1"/>
          <p:nvPr/>
        </p:nvSpPr>
        <p:spPr>
          <a:xfrm>
            <a:off x="977642" y="3310857"/>
            <a:ext cx="17417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Material/property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representation</a:t>
            </a:r>
            <a:endParaRPr lang="ko-KR" altLang="en-US" sz="16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6CCA81B-3A55-4658-87E1-F5DFA4E61D7A}"/>
              </a:ext>
            </a:extLst>
          </p:cNvPr>
          <p:cNvSpPr txBox="1"/>
          <p:nvPr/>
        </p:nvSpPr>
        <p:spPr>
          <a:xfrm>
            <a:off x="3496291" y="3312633"/>
            <a:ext cx="20537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ANN Architecture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for this representation</a:t>
            </a:r>
          </a:p>
        </p:txBody>
      </p:sp>
      <p:sp>
        <p:nvSpPr>
          <p:cNvPr id="35" name="화살표: 오른쪽 12">
            <a:extLst>
              <a:ext uri="{FF2B5EF4-FFF2-40B4-BE49-F238E27FC236}">
                <a16:creationId xmlns:a16="http://schemas.microsoft.com/office/drawing/2014/main" id="{64AF09CE-558A-4DD2-AA41-1F52A1E0D675}"/>
              </a:ext>
            </a:extLst>
          </p:cNvPr>
          <p:cNvSpPr/>
          <p:nvPr/>
        </p:nvSpPr>
        <p:spPr>
          <a:xfrm>
            <a:off x="5821812" y="2190204"/>
            <a:ext cx="572311" cy="479983"/>
          </a:xfrm>
          <a:prstGeom prst="rightArrow">
            <a:avLst/>
          </a:prstGeom>
          <a:solidFill>
            <a:srgbClr val="E7E6E6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37F13183-8527-453D-B721-1E71A4F08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502" y="1776375"/>
            <a:ext cx="1648550" cy="15362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D143F9-6860-45F6-AC4E-6FFA373D6053}"/>
              </a:ext>
            </a:extLst>
          </p:cNvPr>
          <p:cNvSpPr txBox="1"/>
          <p:nvPr/>
        </p:nvSpPr>
        <p:spPr>
          <a:xfrm>
            <a:off x="6737251" y="3312633"/>
            <a:ext cx="1498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Porous material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generation</a:t>
            </a:r>
            <a:endParaRPr lang="ko-KR" altLang="en-US" sz="16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pic>
        <p:nvPicPr>
          <p:cNvPr id="38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836" y="5286307"/>
            <a:ext cx="1075800" cy="1075800"/>
          </a:xfrm>
          <a:prstGeom prst="rect">
            <a:avLst/>
          </a:prstGeom>
        </p:spPr>
      </p:pic>
      <p:sp>
        <p:nvSpPr>
          <p:cNvPr id="39" name="화살표: 오른쪽 12">
            <a:extLst>
              <a:ext uri="{FF2B5EF4-FFF2-40B4-BE49-F238E27FC236}">
                <a16:creationId xmlns:a16="http://schemas.microsoft.com/office/drawing/2014/main" id="{64AF09CE-558A-4DD2-AA41-1F52A1E0D675}"/>
              </a:ext>
            </a:extLst>
          </p:cNvPr>
          <p:cNvSpPr/>
          <p:nvPr/>
        </p:nvSpPr>
        <p:spPr>
          <a:xfrm>
            <a:off x="2792142" y="5487019"/>
            <a:ext cx="572311" cy="479983"/>
          </a:xfrm>
          <a:prstGeom prst="rightArrow">
            <a:avLst/>
          </a:prstGeom>
          <a:solidFill>
            <a:srgbClr val="E7E6E6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Flowchart: Sequential Access Storage 16"/>
          <p:cNvSpPr/>
          <p:nvPr/>
        </p:nvSpPr>
        <p:spPr>
          <a:xfrm flipH="1">
            <a:off x="2119554" y="4717512"/>
            <a:ext cx="1312271" cy="764312"/>
          </a:xfrm>
          <a:prstGeom prst="flowChartMagneticTape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18-22 kJ/</a:t>
            </a:r>
            <a:r>
              <a:rPr kumimoji="0" lang="en-US" altLang="ko-K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mol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930883" y="6338473"/>
            <a:ext cx="995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19 kJ/mol</a:t>
            </a:r>
            <a:endParaRPr lang="ko-KR" altLang="en-US" sz="1600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42" name="화살표: 오른쪽 12">
            <a:extLst>
              <a:ext uri="{FF2B5EF4-FFF2-40B4-BE49-F238E27FC236}">
                <a16:creationId xmlns:a16="http://schemas.microsoft.com/office/drawing/2014/main" id="{64AF09CE-558A-4DD2-AA41-1F52A1E0D675}"/>
              </a:ext>
            </a:extLst>
          </p:cNvPr>
          <p:cNvSpPr/>
          <p:nvPr/>
        </p:nvSpPr>
        <p:spPr>
          <a:xfrm>
            <a:off x="5821811" y="5481824"/>
            <a:ext cx="572311" cy="479983"/>
          </a:xfrm>
          <a:prstGeom prst="rightArrow">
            <a:avLst/>
          </a:prstGeom>
          <a:solidFill>
            <a:srgbClr val="E7E6E6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3" name="그룹 11">
            <a:extLst>
              <a:ext uri="{FF2B5EF4-FFF2-40B4-BE49-F238E27FC236}">
                <a16:creationId xmlns:a16="http://schemas.microsoft.com/office/drawing/2014/main" id="{864BD5F6-234D-4192-B6CB-BAF91D78ED38}"/>
              </a:ext>
            </a:extLst>
          </p:cNvPr>
          <p:cNvGrpSpPr/>
          <p:nvPr/>
        </p:nvGrpSpPr>
        <p:grpSpPr>
          <a:xfrm>
            <a:off x="3679412" y="4840246"/>
            <a:ext cx="1698667" cy="1698667"/>
            <a:chOff x="3783592" y="1881302"/>
            <a:chExt cx="1843410" cy="1843410"/>
          </a:xfrm>
        </p:grpSpPr>
        <p:pic>
          <p:nvPicPr>
            <p:cNvPr id="44" name="그림 7">
              <a:extLst>
                <a:ext uri="{FF2B5EF4-FFF2-40B4-BE49-F238E27FC236}">
                  <a16:creationId xmlns:a16="http://schemas.microsoft.com/office/drawing/2014/main" id="{CBA16705-F033-4B9F-8FF4-3B0C4BA6E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50" b="99583" l="417" r="99167">
                          <a14:backgroundMark x1="26667" y1="46250" x2="26667" y2="46250"/>
                          <a14:backgroundMark x1="27083" y1="53333" x2="27083" y2="53333"/>
                          <a14:backgroundMark x1="74167" y1="52917" x2="74167" y2="52917"/>
                          <a14:backgroundMark x1="73333" y1="46250" x2="73333" y2="46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592" y="1881302"/>
              <a:ext cx="1843410" cy="1843410"/>
            </a:xfrm>
            <a:prstGeom prst="rect">
              <a:avLst/>
            </a:prstGeom>
          </p:spPr>
        </p:pic>
        <p:sp>
          <p:nvSpPr>
            <p:cNvPr id="45" name="모서리가 둥근 직사각형 11">
              <a:extLst>
                <a:ext uri="{FF2B5EF4-FFF2-40B4-BE49-F238E27FC236}">
                  <a16:creationId xmlns:a16="http://schemas.microsoft.com/office/drawing/2014/main" id="{9B217B60-53A0-4B87-8290-0A2AE9FCEA17}"/>
                </a:ext>
              </a:extLst>
            </p:cNvPr>
            <p:cNvSpPr/>
            <p:nvPr/>
          </p:nvSpPr>
          <p:spPr>
            <a:xfrm>
              <a:off x="4283918" y="2413212"/>
              <a:ext cx="868233" cy="77958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맑은 고딕" panose="020B0503020000020004" pitchFamily="50" charset="-127"/>
                  <a:cs typeface="Calibri" panose="020F0502020204030204" pitchFamily="34" charset="0"/>
                </a:rPr>
                <a:t>ANN</a:t>
              </a:r>
            </a:p>
          </p:txBody>
        </p:sp>
      </p:grpSp>
      <p:pic>
        <p:nvPicPr>
          <p:cNvPr id="46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8782" y="4995486"/>
            <a:ext cx="1279986" cy="138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14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762"/>
    </mc:Choice>
    <mc:Fallback xmlns="">
      <p:transition spd="slow" advTm="1976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No Representations for </a:t>
            </a:r>
            <a:r>
              <a:rPr lang="en-US" altLang="ko-K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Crystalline </a:t>
            </a:r>
            <a:r>
              <a:rPr lang="en-US" altLang="ko-KR" b="1" dirty="0">
                <a:latin typeface="Calibri" panose="020F0502020204030204" pitchFamily="34" charset="0"/>
                <a:cs typeface="Calibri" panose="020F0502020204030204" pitchFamily="34" charset="0"/>
              </a:rPr>
              <a:t>Material </a:t>
            </a:r>
            <a:r>
              <a:rPr lang="en-US" altLang="ko-K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Generation Using Artificial Intelligence</a:t>
            </a:r>
            <a:endParaRPr lang="en-US" altLang="ko-KR" b="1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0" name="Slide Number Placeholder 1"/>
          <p:cNvSpPr txBox="1">
            <a:spLocks/>
          </p:cNvSpPr>
          <p:nvPr/>
        </p:nvSpPr>
        <p:spPr>
          <a:xfrm>
            <a:off x="612775" y="6356350"/>
            <a:ext cx="1981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r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5C54D980-434D-4113-81FB-DF0A18137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502" y="1440255"/>
            <a:ext cx="1918291" cy="17876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1AD7811-2410-45E4-981B-8A33408F5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708" y="1300638"/>
            <a:ext cx="2144069" cy="2128362"/>
          </a:xfrm>
          <a:prstGeom prst="rect">
            <a:avLst/>
          </a:prstGeom>
        </p:spPr>
      </p:pic>
      <p:grpSp>
        <p:nvGrpSpPr>
          <p:cNvPr id="16" name="Group 66">
            <a:extLst>
              <a:ext uri="{FF2B5EF4-FFF2-40B4-BE49-F238E27FC236}">
                <a16:creationId xmlns:a16="http://schemas.microsoft.com/office/drawing/2014/main" id="{48BF4A84-18E0-40B0-9B69-EEE144826417}"/>
              </a:ext>
            </a:extLst>
          </p:cNvPr>
          <p:cNvGrpSpPr/>
          <p:nvPr/>
        </p:nvGrpSpPr>
        <p:grpSpPr>
          <a:xfrm rot="6300000" flipV="1">
            <a:off x="5258538" y="4016736"/>
            <a:ext cx="1495697" cy="1504806"/>
            <a:chOff x="-3024529" y="4316640"/>
            <a:chExt cx="2530621" cy="1904165"/>
          </a:xfrm>
        </p:grpSpPr>
        <p:cxnSp>
          <p:nvCxnSpPr>
            <p:cNvPr id="17" name="Straight Connector 57">
              <a:extLst>
                <a:ext uri="{FF2B5EF4-FFF2-40B4-BE49-F238E27FC236}">
                  <a16:creationId xmlns:a16="http://schemas.microsoft.com/office/drawing/2014/main" id="{5A93D0DA-8223-4E32-9AC1-471031B37A85}"/>
                </a:ext>
              </a:extLst>
            </p:cNvPr>
            <p:cNvCxnSpPr/>
            <p:nvPr/>
          </p:nvCxnSpPr>
          <p:spPr>
            <a:xfrm flipH="1">
              <a:off x="-3024529" y="5514139"/>
              <a:ext cx="812826" cy="706666"/>
            </a:xfrm>
            <a:prstGeom prst="line">
              <a:avLst/>
            </a:prstGeom>
            <a:ln w="38100">
              <a:solidFill>
                <a:srgbClr val="0C00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45">
              <a:extLst>
                <a:ext uri="{FF2B5EF4-FFF2-40B4-BE49-F238E27FC236}">
                  <a16:creationId xmlns:a16="http://schemas.microsoft.com/office/drawing/2014/main" id="{A22EAD62-ABC3-4D6D-8E47-EDCA917D18DC}"/>
                </a:ext>
              </a:extLst>
            </p:cNvPr>
            <p:cNvCxnSpPr/>
            <p:nvPr/>
          </p:nvCxnSpPr>
          <p:spPr>
            <a:xfrm flipH="1">
              <a:off x="-3024527" y="6220805"/>
              <a:ext cx="1322727" cy="0"/>
            </a:xfrm>
            <a:prstGeom prst="line">
              <a:avLst/>
            </a:prstGeom>
            <a:ln w="38100">
              <a:solidFill>
                <a:srgbClr val="0C00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146">
              <a:extLst>
                <a:ext uri="{FF2B5EF4-FFF2-40B4-BE49-F238E27FC236}">
                  <a16:creationId xmlns:a16="http://schemas.microsoft.com/office/drawing/2014/main" id="{9D13B2C2-412D-46C1-AFCC-F6F2EB102ED6}"/>
                </a:ext>
              </a:extLst>
            </p:cNvPr>
            <p:cNvCxnSpPr/>
            <p:nvPr/>
          </p:nvCxnSpPr>
          <p:spPr>
            <a:xfrm flipH="1">
              <a:off x="-3024529" y="5016500"/>
              <a:ext cx="406413" cy="1204305"/>
            </a:xfrm>
            <a:prstGeom prst="line">
              <a:avLst/>
            </a:prstGeom>
            <a:ln w="38100">
              <a:solidFill>
                <a:srgbClr val="0C00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155">
              <a:extLst>
                <a:ext uri="{FF2B5EF4-FFF2-40B4-BE49-F238E27FC236}">
                  <a16:creationId xmlns:a16="http://schemas.microsoft.com/office/drawing/2014/main" id="{DB29F1CD-25CB-448F-B9E3-B14B639C54C9}"/>
                </a:ext>
              </a:extLst>
            </p:cNvPr>
            <p:cNvCxnSpPr/>
            <p:nvPr/>
          </p:nvCxnSpPr>
          <p:spPr>
            <a:xfrm flipH="1">
              <a:off x="-2211703" y="5514139"/>
              <a:ext cx="1322727" cy="0"/>
            </a:xfrm>
            <a:prstGeom prst="line">
              <a:avLst/>
            </a:prstGeom>
            <a:ln w="38100">
              <a:solidFill>
                <a:srgbClr val="0C00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156">
              <a:extLst>
                <a:ext uri="{FF2B5EF4-FFF2-40B4-BE49-F238E27FC236}">
                  <a16:creationId xmlns:a16="http://schemas.microsoft.com/office/drawing/2014/main" id="{C3169190-EDB2-40A1-B2FC-4D78566883AB}"/>
                </a:ext>
              </a:extLst>
            </p:cNvPr>
            <p:cNvCxnSpPr/>
            <p:nvPr/>
          </p:nvCxnSpPr>
          <p:spPr>
            <a:xfrm flipH="1">
              <a:off x="-1716334" y="5514139"/>
              <a:ext cx="812826" cy="706666"/>
            </a:xfrm>
            <a:prstGeom prst="line">
              <a:avLst/>
            </a:prstGeom>
            <a:ln w="38100">
              <a:solidFill>
                <a:srgbClr val="0C00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171">
              <a:extLst>
                <a:ext uri="{FF2B5EF4-FFF2-40B4-BE49-F238E27FC236}">
                  <a16:creationId xmlns:a16="http://schemas.microsoft.com/office/drawing/2014/main" id="{2C73257A-16D6-4E1B-8F3D-AA1B5D513373}"/>
                </a:ext>
              </a:extLst>
            </p:cNvPr>
            <p:cNvCxnSpPr/>
            <p:nvPr/>
          </p:nvCxnSpPr>
          <p:spPr>
            <a:xfrm flipH="1">
              <a:off x="-2199895" y="4316641"/>
              <a:ext cx="406413" cy="1204305"/>
            </a:xfrm>
            <a:prstGeom prst="line">
              <a:avLst/>
            </a:prstGeom>
            <a:ln w="38100">
              <a:solidFill>
                <a:srgbClr val="0C00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172">
              <a:extLst>
                <a:ext uri="{FF2B5EF4-FFF2-40B4-BE49-F238E27FC236}">
                  <a16:creationId xmlns:a16="http://schemas.microsoft.com/office/drawing/2014/main" id="{CE5777B9-A61D-4979-924D-FCAC50A7E745}"/>
                </a:ext>
              </a:extLst>
            </p:cNvPr>
            <p:cNvCxnSpPr/>
            <p:nvPr/>
          </p:nvCxnSpPr>
          <p:spPr>
            <a:xfrm flipH="1">
              <a:off x="-2629461" y="4316640"/>
              <a:ext cx="812826" cy="706666"/>
            </a:xfrm>
            <a:prstGeom prst="line">
              <a:avLst/>
            </a:prstGeom>
            <a:ln w="38100">
              <a:solidFill>
                <a:srgbClr val="0C00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173">
              <a:extLst>
                <a:ext uri="{FF2B5EF4-FFF2-40B4-BE49-F238E27FC236}">
                  <a16:creationId xmlns:a16="http://schemas.microsoft.com/office/drawing/2014/main" id="{6AF91DAE-EC78-4B46-96F8-8B671004CE5B}"/>
                </a:ext>
              </a:extLst>
            </p:cNvPr>
            <p:cNvCxnSpPr/>
            <p:nvPr/>
          </p:nvCxnSpPr>
          <p:spPr>
            <a:xfrm flipH="1">
              <a:off x="-2629459" y="5023306"/>
              <a:ext cx="1322727" cy="0"/>
            </a:xfrm>
            <a:prstGeom prst="line">
              <a:avLst/>
            </a:prstGeom>
            <a:ln w="38100">
              <a:solidFill>
                <a:srgbClr val="0C00A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174">
              <a:extLst>
                <a:ext uri="{FF2B5EF4-FFF2-40B4-BE49-F238E27FC236}">
                  <a16:creationId xmlns:a16="http://schemas.microsoft.com/office/drawing/2014/main" id="{81B1B007-2EA6-4607-9CE3-91324234C88A}"/>
                </a:ext>
              </a:extLst>
            </p:cNvPr>
            <p:cNvCxnSpPr/>
            <p:nvPr/>
          </p:nvCxnSpPr>
          <p:spPr>
            <a:xfrm flipH="1">
              <a:off x="-1816635" y="4316640"/>
              <a:ext cx="1322727" cy="0"/>
            </a:xfrm>
            <a:prstGeom prst="line">
              <a:avLst/>
            </a:prstGeom>
            <a:ln w="38100">
              <a:solidFill>
                <a:srgbClr val="0C00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187">
              <a:extLst>
                <a:ext uri="{FF2B5EF4-FFF2-40B4-BE49-F238E27FC236}">
                  <a16:creationId xmlns:a16="http://schemas.microsoft.com/office/drawing/2014/main" id="{0A2FFE75-2655-40A5-89F9-0552A060B362}"/>
                </a:ext>
              </a:extLst>
            </p:cNvPr>
            <p:cNvCxnSpPr/>
            <p:nvPr/>
          </p:nvCxnSpPr>
          <p:spPr>
            <a:xfrm flipH="1">
              <a:off x="-1278070" y="4316640"/>
              <a:ext cx="756930" cy="706666"/>
            </a:xfrm>
            <a:prstGeom prst="line">
              <a:avLst/>
            </a:prstGeom>
            <a:ln w="38100">
              <a:solidFill>
                <a:srgbClr val="0C00A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188">
              <a:extLst>
                <a:ext uri="{FF2B5EF4-FFF2-40B4-BE49-F238E27FC236}">
                  <a16:creationId xmlns:a16="http://schemas.microsoft.com/office/drawing/2014/main" id="{9D4E00DF-B0D8-4645-B1AD-BA4BCD91E570}"/>
                </a:ext>
              </a:extLst>
            </p:cNvPr>
            <p:cNvCxnSpPr/>
            <p:nvPr/>
          </p:nvCxnSpPr>
          <p:spPr>
            <a:xfrm flipH="1">
              <a:off x="-918462" y="4324157"/>
              <a:ext cx="406413" cy="1204305"/>
            </a:xfrm>
            <a:prstGeom prst="line">
              <a:avLst/>
            </a:prstGeom>
            <a:ln w="38100">
              <a:solidFill>
                <a:srgbClr val="0C00A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189">
              <a:extLst>
                <a:ext uri="{FF2B5EF4-FFF2-40B4-BE49-F238E27FC236}">
                  <a16:creationId xmlns:a16="http://schemas.microsoft.com/office/drawing/2014/main" id="{E7C2F4F4-58DB-4A71-9AA2-472CFF5BECD4}"/>
                </a:ext>
              </a:extLst>
            </p:cNvPr>
            <p:cNvCxnSpPr/>
            <p:nvPr/>
          </p:nvCxnSpPr>
          <p:spPr>
            <a:xfrm flipH="1">
              <a:off x="-1692686" y="5016499"/>
              <a:ext cx="406413" cy="1204305"/>
            </a:xfrm>
            <a:prstGeom prst="line">
              <a:avLst/>
            </a:prstGeom>
            <a:ln w="38100">
              <a:solidFill>
                <a:srgbClr val="0C00A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화살표: 오른쪽 20">
            <a:extLst>
              <a:ext uri="{FF2B5EF4-FFF2-40B4-BE49-F238E27FC236}">
                <a16:creationId xmlns:a16="http://schemas.microsoft.com/office/drawing/2014/main" id="{F7B6F823-EEC3-4F68-A6F8-FC49D8DAF8B2}"/>
              </a:ext>
            </a:extLst>
          </p:cNvPr>
          <p:cNvSpPr/>
          <p:nvPr/>
        </p:nvSpPr>
        <p:spPr>
          <a:xfrm rot="5400000">
            <a:off x="2259118" y="3627423"/>
            <a:ext cx="389582" cy="32673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3D54BE-30E0-46ED-AA9B-7C2726D5743D}"/>
              </a:ext>
            </a:extLst>
          </p:cNvPr>
          <p:cNvSpPr txBox="1"/>
          <p:nvPr/>
        </p:nvSpPr>
        <p:spPr>
          <a:xfrm>
            <a:off x="5841583" y="5465090"/>
            <a:ext cx="1967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Lattice information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(a, b, c, α, β, γ)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화살표: 오른쪽 22">
            <a:extLst>
              <a:ext uri="{FF2B5EF4-FFF2-40B4-BE49-F238E27FC236}">
                <a16:creationId xmlns:a16="http://schemas.microsoft.com/office/drawing/2014/main" id="{5A3073A8-D649-40F6-ACB1-B630D30F72CC}"/>
              </a:ext>
            </a:extLst>
          </p:cNvPr>
          <p:cNvSpPr/>
          <p:nvPr/>
        </p:nvSpPr>
        <p:spPr>
          <a:xfrm rot="5400000">
            <a:off x="6079358" y="3629075"/>
            <a:ext cx="389582" cy="326733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3" name="그룹 50">
            <a:extLst>
              <a:ext uri="{FF2B5EF4-FFF2-40B4-BE49-F238E27FC236}">
                <a16:creationId xmlns:a16="http://schemas.microsoft.com/office/drawing/2014/main" id="{8E7F304F-0523-4E8F-8B2B-BFA3D353DF14}"/>
              </a:ext>
            </a:extLst>
          </p:cNvPr>
          <p:cNvGrpSpPr/>
          <p:nvPr/>
        </p:nvGrpSpPr>
        <p:grpSpPr>
          <a:xfrm>
            <a:off x="7186560" y="4200200"/>
            <a:ext cx="1183713" cy="1182778"/>
            <a:chOff x="7951308" y="4131682"/>
            <a:chExt cx="1801422" cy="1800000"/>
          </a:xfrm>
        </p:grpSpPr>
        <p:grpSp>
          <p:nvGrpSpPr>
            <p:cNvPr id="44" name="그룹 49">
              <a:extLst>
                <a:ext uri="{FF2B5EF4-FFF2-40B4-BE49-F238E27FC236}">
                  <a16:creationId xmlns:a16="http://schemas.microsoft.com/office/drawing/2014/main" id="{A9F4399B-8EA0-4A8C-950F-758FC1D9B5DB}"/>
                </a:ext>
              </a:extLst>
            </p:cNvPr>
            <p:cNvGrpSpPr/>
            <p:nvPr/>
          </p:nvGrpSpPr>
          <p:grpSpPr>
            <a:xfrm>
              <a:off x="7951308" y="4131682"/>
              <a:ext cx="1801422" cy="1800000"/>
              <a:chOff x="7951308" y="4131682"/>
              <a:chExt cx="1801422" cy="1800000"/>
            </a:xfrm>
          </p:grpSpPr>
          <p:sp>
            <p:nvSpPr>
              <p:cNvPr id="46" name="타원 48">
                <a:extLst>
                  <a:ext uri="{FF2B5EF4-FFF2-40B4-BE49-F238E27FC236}">
                    <a16:creationId xmlns:a16="http://schemas.microsoft.com/office/drawing/2014/main" id="{69FE2274-6B9A-4146-8409-DB0D8F59DEA8}"/>
                  </a:ext>
                </a:extLst>
              </p:cNvPr>
              <p:cNvSpPr/>
              <p:nvPr/>
            </p:nvSpPr>
            <p:spPr>
              <a:xfrm>
                <a:off x="7958677" y="5141921"/>
                <a:ext cx="788161" cy="788161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타원 47">
                <a:extLst>
                  <a:ext uri="{FF2B5EF4-FFF2-40B4-BE49-F238E27FC236}">
                    <a16:creationId xmlns:a16="http://schemas.microsoft.com/office/drawing/2014/main" id="{3A86C0E9-AC0D-49AB-ABAA-45FBA0BF21A6}"/>
                  </a:ext>
                </a:extLst>
              </p:cNvPr>
              <p:cNvSpPr/>
              <p:nvPr/>
            </p:nvSpPr>
            <p:spPr>
              <a:xfrm>
                <a:off x="8964569" y="5139748"/>
                <a:ext cx="788161" cy="788161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8" name="타원 46">
                <a:extLst>
                  <a:ext uri="{FF2B5EF4-FFF2-40B4-BE49-F238E27FC236}">
                    <a16:creationId xmlns:a16="http://schemas.microsoft.com/office/drawing/2014/main" id="{F08031B4-6A2D-433B-84F5-4735DE46C94A}"/>
                  </a:ext>
                </a:extLst>
              </p:cNvPr>
              <p:cNvSpPr/>
              <p:nvPr/>
            </p:nvSpPr>
            <p:spPr>
              <a:xfrm>
                <a:off x="8964569" y="4140474"/>
                <a:ext cx="788161" cy="788161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타원 45">
                <a:extLst>
                  <a:ext uri="{FF2B5EF4-FFF2-40B4-BE49-F238E27FC236}">
                    <a16:creationId xmlns:a16="http://schemas.microsoft.com/office/drawing/2014/main" id="{F1C02640-9F84-4A21-A4FC-018195AB3CF7}"/>
                  </a:ext>
                </a:extLst>
              </p:cNvPr>
              <p:cNvSpPr/>
              <p:nvPr/>
            </p:nvSpPr>
            <p:spPr>
              <a:xfrm>
                <a:off x="7958678" y="4140474"/>
                <a:ext cx="788161" cy="788161"/>
              </a:xfrm>
              <a:prstGeom prst="ellipse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직사각형 44">
                <a:extLst>
                  <a:ext uri="{FF2B5EF4-FFF2-40B4-BE49-F238E27FC236}">
                    <a16:creationId xmlns:a16="http://schemas.microsoft.com/office/drawing/2014/main" id="{34CE51BE-05A0-4CEF-8A46-2D87AEE58EF1}"/>
                  </a:ext>
                </a:extLst>
              </p:cNvPr>
              <p:cNvSpPr/>
              <p:nvPr/>
            </p:nvSpPr>
            <p:spPr>
              <a:xfrm>
                <a:off x="7951308" y="4131682"/>
                <a:ext cx="1800000" cy="1800000"/>
              </a:xfrm>
              <a:prstGeom prst="rect">
                <a:avLst/>
              </a:prstGeom>
              <a:noFill/>
              <a:ln w="28575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45" name="직사각형 43">
              <a:extLst>
                <a:ext uri="{FF2B5EF4-FFF2-40B4-BE49-F238E27FC236}">
                  <a16:creationId xmlns:a16="http://schemas.microsoft.com/office/drawing/2014/main" id="{057F0F3D-E2FB-4D74-A05D-96215850CE0B}"/>
                </a:ext>
              </a:extLst>
            </p:cNvPr>
            <p:cNvSpPr/>
            <p:nvPr/>
          </p:nvSpPr>
          <p:spPr>
            <a:xfrm>
              <a:off x="8349903" y="4528392"/>
              <a:ext cx="1011600" cy="1011600"/>
            </a:xfrm>
            <a:prstGeom prst="rect">
              <a:avLst/>
            </a:prstGeom>
            <a:noFill/>
            <a:ln w="28575">
              <a:solidFill>
                <a:schemeClr val="bg2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7174EFF3-7318-49C1-B74C-18B99FE67C36}"/>
              </a:ext>
            </a:extLst>
          </p:cNvPr>
          <p:cNvSpPr txBox="1"/>
          <p:nvPr/>
        </p:nvSpPr>
        <p:spPr>
          <a:xfrm>
            <a:off x="5350035" y="6244001"/>
            <a:ext cx="293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Periodic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boundary conditions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22974" y="3510591"/>
            <a:ext cx="1904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DIFFICULT!!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77218" y="3542782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EASY!!</a:t>
            </a:r>
            <a:endParaRPr lang="ko-KR" altLang="en-US" dirty="0"/>
          </a:p>
        </p:txBody>
      </p:sp>
      <p:pic>
        <p:nvPicPr>
          <p:cNvPr id="53" name="Picture 2" descr="number pixel images machine learn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26700" r="57074" b="29080"/>
          <a:stretch/>
        </p:blipFill>
        <p:spPr bwMode="auto">
          <a:xfrm>
            <a:off x="845011" y="1452622"/>
            <a:ext cx="2655103" cy="205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number pixel images machine learn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96" t="26700" r="20177" b="29080"/>
          <a:stretch/>
        </p:blipFill>
        <p:spPr bwMode="auto">
          <a:xfrm>
            <a:off x="1019062" y="4205977"/>
            <a:ext cx="2712931" cy="1966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99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247"/>
    </mc:Choice>
    <mc:Fallback xmlns="">
      <p:transition spd="slow" advTm="56247"/>
    </mc:Fallback>
  </mc:AlternateContent>
  <p:timing>
    <p:tnLst>
      <p:par>
        <p:cTn id="1" dur="indefinite" restart="never" nodeType="tmRoot"/>
      </p:par>
    </p:tnLst>
  </p:timing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3D Shape(Grid) Representations</a:t>
            </a:r>
            <a:endParaRPr lang="en-US" altLang="ko-KR" b="1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17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04FB74-964E-47A1-85BB-FDD02F7CC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457" y="1082833"/>
            <a:ext cx="1888193" cy="179031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B662267-E3CC-467B-BE6E-82E0E1742BE6}"/>
              </a:ext>
            </a:extLst>
          </p:cNvPr>
          <p:cNvCxnSpPr>
            <a:stCxn id="12" idx="2"/>
          </p:cNvCxnSpPr>
          <p:nvPr/>
        </p:nvCxnSpPr>
        <p:spPr>
          <a:xfrm>
            <a:off x="4575554" y="2873143"/>
            <a:ext cx="0" cy="50824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68BF8FA-2185-419D-9E39-6DA3ED409B2B}"/>
              </a:ext>
            </a:extLst>
          </p:cNvPr>
          <p:cNvCxnSpPr/>
          <p:nvPr/>
        </p:nvCxnSpPr>
        <p:spPr>
          <a:xfrm flipH="1">
            <a:off x="2593571" y="2873143"/>
            <a:ext cx="1034333" cy="4586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A4CE985-2871-4912-BC17-F3B8B721351C}"/>
              </a:ext>
            </a:extLst>
          </p:cNvPr>
          <p:cNvCxnSpPr/>
          <p:nvPr/>
        </p:nvCxnSpPr>
        <p:spPr>
          <a:xfrm>
            <a:off x="5519650" y="2873144"/>
            <a:ext cx="1054730" cy="46771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D8E709-9300-47A5-BBAE-64B631E67EC6}"/>
              </a:ext>
            </a:extLst>
          </p:cNvPr>
          <p:cNvSpPr txBox="1"/>
          <p:nvPr/>
        </p:nvSpPr>
        <p:spPr>
          <a:xfrm>
            <a:off x="1493966" y="3381388"/>
            <a:ext cx="14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Energy shape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E0D9F1-C9A3-4BB1-9E4A-670D34055983}"/>
              </a:ext>
            </a:extLst>
          </p:cNvPr>
          <p:cNvSpPr txBox="1"/>
          <p:nvPr/>
        </p:nvSpPr>
        <p:spPr>
          <a:xfrm>
            <a:off x="3604331" y="3395394"/>
            <a:ext cx="193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Material shape (O)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D19B499-D73E-4DCA-B92F-8518135204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622" y="3773334"/>
            <a:ext cx="1895366" cy="186304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19ABB5E-67E5-400D-A611-435EB8185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0413" y="3781258"/>
            <a:ext cx="1910282" cy="18630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E159450-2898-4DF1-A4FE-EA73869D3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015" y="3781258"/>
            <a:ext cx="1905489" cy="189357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8883A5C-2EA9-435D-B321-35E0F04E5B9B}"/>
              </a:ext>
            </a:extLst>
          </p:cNvPr>
          <p:cNvSpPr txBox="1"/>
          <p:nvPr/>
        </p:nvSpPr>
        <p:spPr>
          <a:xfrm>
            <a:off x="6028884" y="3398583"/>
            <a:ext cx="1941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Material shape (Si)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왼쪽 중괄호 22">
            <a:extLst>
              <a:ext uri="{FF2B5EF4-FFF2-40B4-BE49-F238E27FC236}">
                <a16:creationId xmlns:a16="http://schemas.microsoft.com/office/drawing/2014/main" id="{0A4FCD1D-7A2B-49D1-8717-A2099E4F6D81}"/>
              </a:ext>
            </a:extLst>
          </p:cNvPr>
          <p:cNvSpPr/>
          <p:nvPr/>
        </p:nvSpPr>
        <p:spPr>
          <a:xfrm rot="16200000">
            <a:off x="5697263" y="4628557"/>
            <a:ext cx="206167" cy="2449585"/>
          </a:xfrm>
          <a:prstGeom prst="leftBrace">
            <a:avLst>
              <a:gd name="adj1" fmla="val 28484"/>
              <a:gd name="adj2" fmla="val 48973"/>
            </a:avLst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58245-9BE9-4426-8713-56770BA04B48}"/>
              </a:ext>
            </a:extLst>
          </p:cNvPr>
          <p:cNvSpPr txBox="1"/>
          <p:nvPr/>
        </p:nvSpPr>
        <p:spPr>
          <a:xfrm>
            <a:off x="828719" y="5750265"/>
            <a:ext cx="2767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Adsorption properties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(K</a:t>
            </a:r>
            <a:r>
              <a:rPr kumimoji="0" lang="en-US" altLang="ko-KR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  heat of adsorption,  …)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B9865B-5FC5-45DC-9F99-1814A4F82052}"/>
              </a:ext>
            </a:extLst>
          </p:cNvPr>
          <p:cNvSpPr txBox="1"/>
          <p:nvPr/>
        </p:nvSpPr>
        <p:spPr>
          <a:xfrm>
            <a:off x="4927382" y="6016725"/>
            <a:ext cx="1745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Atomic positions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F2766D6-D375-4392-A9C8-AD82150B0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223" y="2259258"/>
            <a:ext cx="2620217" cy="7938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DDF0B7-648F-40DD-9029-9E7009265D96}"/>
                  </a:ext>
                </a:extLst>
              </p:cNvPr>
              <p:cNvSpPr/>
              <p:nvPr/>
            </p:nvSpPr>
            <p:spPr>
              <a:xfrm>
                <a:off x="6293558" y="2337094"/>
                <a:ext cx="2060500" cy="5227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  <m:r>
                      <a:rPr kumimoji="0" lang="en-US" altLang="ko-KR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∗ </m:t>
                    </m:r>
                    <m:func>
                      <m:funcPr>
                        <m:ctrlP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kumimoji="0" lang="en-US" altLang="ko-KR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exp</m:t>
                        </m:r>
                      </m:fName>
                      <m:e>
                        <m:r>
                          <a:rPr kumimoji="0" lang="en-US" altLang="ko-KR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(−</m:t>
                        </m:r>
                        <m:f>
                          <m:fPr>
                            <m:ctrlPr>
                              <a:rPr kumimoji="0" lang="en-US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ko-KR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kumimoji="0" lang="en-US" altLang="ko-K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ko-K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𝑥</m:t>
                                    </m:r>
                                    <m:r>
                                      <a:rPr kumimoji="0" lang="en-US" altLang="ko-KR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 −</m:t>
                                    </m:r>
                                    <m:sSub>
                                      <m:sSubPr>
                                        <m:ctrlP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kumimoji="0" lang="en-US" altLang="ko-KR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ko-KR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𝐵</m:t>
                            </m:r>
                          </m:den>
                        </m:f>
                      </m:e>
                    </m:func>
                  </m:oMath>
                </a14:m>
                <a:r>
                  <a:rPr kumimoji="0" lang="en-US" altLang="ko-K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rPr>
                  <a:t>)</a:t>
                </a:r>
              </a:p>
            </p:txBody>
          </p:sp>
        </mc:Choice>
        <mc:Fallback xmlns=""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E5DDF0B7-648F-40DD-9029-9E7009265D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3558" y="2337094"/>
                <a:ext cx="2060500" cy="522707"/>
              </a:xfrm>
              <a:prstGeom prst="rect">
                <a:avLst/>
              </a:prstGeom>
              <a:blipFill>
                <a:blip r:embed="rId10"/>
                <a:stretch>
                  <a:fillRect r="-1775" b="-6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9B806ACA-061C-4466-B6B1-3CA14397313F}"/>
              </a:ext>
            </a:extLst>
          </p:cNvPr>
          <p:cNvSpPr txBox="1"/>
          <p:nvPr/>
        </p:nvSpPr>
        <p:spPr>
          <a:xfrm>
            <a:off x="601554" y="1843012"/>
            <a:ext cx="2443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Lennard-Jones potential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A5DB029-684F-47D8-885F-A577E5A5AE56}"/>
              </a:ext>
            </a:extLst>
          </p:cNvPr>
          <p:cNvSpPr txBox="1"/>
          <p:nvPr/>
        </p:nvSpPr>
        <p:spPr>
          <a:xfrm>
            <a:off x="6809885" y="1865626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Gaussian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830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387"/>
    </mc:Choice>
    <mc:Fallback xmlns="">
      <p:transition spd="slow" advTm="57387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208" x="4633913" y="1109663"/>
          <p14:tracePt t="11221" x="4624388" y="1109663"/>
          <p14:tracePt t="11232" x="4586288" y="1109663"/>
          <p14:tracePt t="11241" x="4529138" y="1100138"/>
          <p14:tracePt t="11255" x="4452938" y="1081088"/>
          <p14:tracePt t="11272" x="4252913" y="1042988"/>
          <p14:tracePt t="11288" x="4124325" y="1033463"/>
          <p14:tracePt t="11305" x="4043363" y="1033463"/>
          <p14:tracePt t="11321" x="4005263" y="1033463"/>
          <p14:tracePt t="11339" x="3962400" y="1062038"/>
          <p14:tracePt t="11354" x="3914775" y="1109663"/>
          <p14:tracePt t="11371" x="3852863" y="1185863"/>
          <p14:tracePt t="11388" x="3771900" y="1257300"/>
          <p14:tracePt t="11405" x="3714750" y="1323975"/>
          <p14:tracePt t="11421" x="3667125" y="1381125"/>
          <p14:tracePt t="11438" x="3581400" y="1538288"/>
          <p14:tracePt t="11456" x="3576638" y="1590675"/>
          <p14:tracePt t="11471" x="3557588" y="1685925"/>
          <p14:tracePt t="11474" x="3557588" y="1747838"/>
          <p14:tracePt t="11488" x="3557588" y="1852613"/>
          <p14:tracePt t="11505" x="3557588" y="1919288"/>
          <p14:tracePt t="11522" x="3567113" y="2000250"/>
          <p14:tracePt t="11538" x="3586163" y="2043113"/>
          <p14:tracePt t="11541" x="3624263" y="2100263"/>
          <p14:tracePt t="11556" x="3714750" y="2228850"/>
          <p14:tracePt t="11571" x="3800475" y="2343150"/>
          <p14:tracePt t="11588" x="3876675" y="2405063"/>
          <p14:tracePt t="11605" x="4005263" y="2471738"/>
          <p14:tracePt t="11621" x="4152900" y="2538413"/>
          <p14:tracePt t="11624" x="4362450" y="2633663"/>
          <p14:tracePt t="11638" x="4467225" y="2662238"/>
          <p14:tracePt t="11655" x="4662488" y="2714625"/>
          <p14:tracePt t="11671" x="4833938" y="2757488"/>
          <p14:tracePt t="11688" x="5053013" y="2795588"/>
          <p14:tracePt t="11691" x="5157788" y="2819400"/>
          <p14:tracePt t="11705" x="5395913" y="2838450"/>
          <p14:tracePt t="11721" x="5638800" y="2847975"/>
          <p14:tracePt t="11738" x="5776913" y="2862263"/>
          <p14:tracePt t="11740" x="5829300" y="2862263"/>
          <p14:tracePt t="11755" x="5867400" y="2862263"/>
          <p14:tracePt t="11771" x="5886450" y="2833688"/>
          <p14:tracePt t="11788" x="5886450" y="2805113"/>
          <p14:tracePt t="11805" x="5886450" y="2728913"/>
          <p14:tracePt t="11821" x="5886450" y="2638425"/>
          <p14:tracePt t="11824" x="5886450" y="2609850"/>
          <p14:tracePt t="11838" x="5886450" y="2543175"/>
          <p14:tracePt t="11855" x="5886450" y="2486025"/>
          <p14:tracePt t="11871" x="5886450" y="2419350"/>
          <p14:tracePt t="11888" x="5886450" y="2338388"/>
          <p14:tracePt t="11905" x="5872163" y="2233613"/>
          <p14:tracePt t="11921" x="5848350" y="2114550"/>
          <p14:tracePt t="11938" x="5819775" y="2028825"/>
          <p14:tracePt t="11956" x="5800725" y="1976438"/>
          <p14:tracePt t="11971" x="5757863" y="1895475"/>
          <p14:tracePt t="11988" x="5705475" y="1814513"/>
          <p14:tracePt t="11991" x="5672138" y="1781175"/>
          <p14:tracePt t="12005" x="5638800" y="1757363"/>
          <p14:tracePt t="12023" x="5514975" y="1666875"/>
          <p14:tracePt t="12038" x="5472113" y="1643063"/>
          <p14:tracePt t="12056" x="5314950" y="1576388"/>
          <p14:tracePt t="12072" x="5172075" y="1547813"/>
          <p14:tracePt t="12089" x="5053013" y="1538288"/>
          <p14:tracePt t="12105" x="4995863" y="1533525"/>
          <p14:tracePt t="12122" x="4953000" y="1533525"/>
          <p14:tracePt t="12138" x="4943475" y="1533525"/>
          <p14:tracePt t="12359" x="0" y="0"/>
        </p14:tracePtLst>
        <p14:tracePtLst>
          <p14:tracePt t="41143" x="2895600" y="4186238"/>
          <p14:tracePt t="41149" x="2881313" y="4167188"/>
          <p14:tracePt t="41153" x="2847975" y="4133850"/>
          <p14:tracePt t="41166" x="2833688" y="4110038"/>
          <p14:tracePt t="41183" x="2767013" y="4052888"/>
          <p14:tracePt t="41200" x="2690813" y="3990975"/>
          <p14:tracePt t="41217" x="2538413" y="3900488"/>
          <p14:tracePt t="41233" x="2443163" y="3876675"/>
          <p14:tracePt t="41236" x="2376488" y="3867150"/>
          <p14:tracePt t="41250" x="2324100" y="3867150"/>
          <p14:tracePt t="41267" x="2185988" y="3867150"/>
          <p14:tracePt t="41268" x="2133600" y="3867150"/>
          <p14:tracePt t="41283" x="2095500" y="3867150"/>
          <p14:tracePt t="41301" x="1957388" y="3895725"/>
          <p14:tracePt t="41317" x="1824038" y="3943350"/>
          <p14:tracePt t="41334" x="1733550" y="3990975"/>
          <p14:tracePt t="41351" x="1666875" y="4048125"/>
          <p14:tracePt t="41367" x="1576388" y="4110038"/>
          <p14:tracePt t="41383" x="1509713" y="4152900"/>
          <p14:tracePt t="41400" x="1452563" y="4219575"/>
          <p14:tracePt t="41417" x="1385888" y="4343400"/>
          <p14:tracePt t="41421" x="1357313" y="4400550"/>
          <p14:tracePt t="41433" x="1319213" y="4457700"/>
          <p14:tracePt t="41450" x="1285875" y="4533900"/>
          <p14:tracePt t="41467" x="1266825" y="4614863"/>
          <p14:tracePt t="41470" x="1257300" y="4667250"/>
          <p14:tracePt t="41483" x="1252538" y="4724400"/>
          <p14:tracePt t="41500" x="1243013" y="4838700"/>
          <p14:tracePt t="41504" x="1243013" y="4905375"/>
          <p14:tracePt t="41518" x="1243013" y="4981575"/>
          <p14:tracePt t="41533" x="1257300" y="5133975"/>
          <p14:tracePt t="41550" x="1285875" y="5267325"/>
          <p14:tracePt t="41567" x="1328738" y="5357813"/>
          <p14:tracePt t="41584" x="1400175" y="5443538"/>
          <p14:tracePt t="41600" x="1557338" y="5557838"/>
          <p14:tracePt t="41617" x="1652588" y="5619750"/>
          <p14:tracePt t="41634" x="2005013" y="5829300"/>
          <p14:tracePt t="41651" x="2238375" y="5915025"/>
          <p14:tracePt t="41668" x="2452688" y="5943600"/>
          <p14:tracePt t="41683" x="2671763" y="5938838"/>
          <p14:tracePt t="41700" x="2890838" y="5853113"/>
          <p14:tracePt t="41717" x="3033713" y="5743575"/>
          <p14:tracePt t="41733" x="3109913" y="5629275"/>
          <p14:tracePt t="41750" x="3176588" y="5514975"/>
          <p14:tracePt t="41767" x="3205163" y="5372100"/>
          <p14:tracePt t="41785" x="3214688" y="5267325"/>
          <p14:tracePt t="41788" x="3214688" y="5205413"/>
          <p14:tracePt t="41800" x="3209925" y="5124450"/>
          <p14:tracePt t="41817" x="3171825" y="5005388"/>
          <p14:tracePt t="41820" x="3143250" y="4948238"/>
          <p14:tracePt t="41833" x="3128963" y="4891088"/>
          <p14:tracePt t="41850" x="3024188" y="4743450"/>
          <p14:tracePt t="41867" x="3000375" y="4700588"/>
          <p14:tracePt t="41870" x="2962275" y="4652963"/>
          <p14:tracePt t="41884" x="2928938" y="4619625"/>
          <p14:tracePt t="41886" x="2900363" y="4576763"/>
          <p14:tracePt t="41900" x="2819400" y="4495800"/>
          <p14:tracePt t="41917" x="2681288" y="4395788"/>
          <p14:tracePt t="41933" x="2528888" y="4314825"/>
          <p14:tracePt t="41950" x="2366963" y="4224338"/>
          <p14:tracePt t="41967" x="2124075" y="4133850"/>
          <p14:tracePt t="41983" x="1938338" y="4081463"/>
          <p14:tracePt t="42001" x="1795463" y="4052888"/>
          <p14:tracePt t="42017" x="1628775" y="4033838"/>
          <p14:tracePt t="42035" x="1524000" y="4033838"/>
          <p14:tracePt t="42038" x="1485900" y="4033838"/>
          <p14:tracePt t="42051" x="1385888" y="4067175"/>
          <p14:tracePt t="42067" x="1328738" y="4090988"/>
          <p14:tracePt t="42084" x="1238250" y="4167188"/>
          <p14:tracePt t="42087" x="1204913" y="4200525"/>
          <p14:tracePt t="42100" x="1152525" y="4291013"/>
          <p14:tracePt t="42117" x="1114425" y="4333875"/>
          <p14:tracePt t="42134" x="1062038" y="4424363"/>
          <p14:tracePt t="42137" x="1042988" y="4467225"/>
          <p14:tracePt t="42150" x="1023938" y="4510088"/>
          <p14:tracePt t="42167" x="985838" y="4624388"/>
          <p14:tracePt t="42183" x="971550" y="4686300"/>
          <p14:tracePt t="42200" x="962025" y="4700588"/>
          <p14:tracePt t="42217" x="966788" y="4786313"/>
          <p14:tracePt t="42233" x="981075" y="4867275"/>
          <p14:tracePt t="42250" x="1009650" y="4976813"/>
          <p14:tracePt t="42267" x="1038225" y="5029200"/>
          <p14:tracePt t="42283" x="1062038" y="5057775"/>
          <p14:tracePt t="42301" x="1085850" y="5081588"/>
          <p14:tracePt t="42317" x="1157288" y="5143500"/>
          <p14:tracePt t="42334" x="1271588" y="5248275"/>
          <p14:tracePt t="42351" x="1447800" y="5362575"/>
          <p14:tracePt t="42367" x="1633538" y="5457825"/>
          <p14:tracePt t="42385" x="1781175" y="5505450"/>
          <p14:tracePt t="42388" x="1885950" y="5548313"/>
          <p14:tracePt t="42401" x="1943100" y="5567363"/>
          <p14:tracePt t="42417" x="2062163" y="5586413"/>
          <p14:tracePt t="42434" x="2281238" y="5567363"/>
          <p14:tracePt t="42450" x="2405063" y="5491163"/>
          <p14:tracePt t="42467" x="2466975" y="5443538"/>
          <p14:tracePt t="42484" x="2628900" y="5276850"/>
          <p14:tracePt t="42501" x="2719388" y="5148263"/>
          <p14:tracePt t="42517" x="2800350" y="5010150"/>
          <p14:tracePt t="42535" x="2867025" y="4886325"/>
          <p14:tracePt t="42551" x="2900363" y="4795838"/>
          <p14:tracePt t="42567" x="2933700" y="4710113"/>
          <p14:tracePt t="42584" x="2957513" y="4629150"/>
          <p14:tracePt t="42601" x="2976563" y="4567238"/>
          <p14:tracePt t="42617" x="2981325" y="4519613"/>
          <p14:tracePt t="42634" x="2986088" y="4476750"/>
          <p14:tracePt t="42636" x="2986088" y="4448175"/>
          <p14:tracePt t="42650" x="2986088" y="4410075"/>
          <p14:tracePt t="42667" x="2962275" y="4376738"/>
          <p14:tracePt t="42684" x="2900363" y="4295775"/>
          <p14:tracePt t="42701" x="2819400" y="4229100"/>
          <p14:tracePt t="42717" x="2705100" y="4138613"/>
          <p14:tracePt t="42719" x="2633663" y="4090988"/>
          <p14:tracePt t="42734" x="2414588" y="3981450"/>
          <p14:tracePt t="42751" x="2266950" y="3919538"/>
          <p14:tracePt t="42768" x="2147888" y="3905250"/>
          <p14:tracePt t="42784" x="2071688" y="3905250"/>
          <p14:tracePt t="42800" x="2005013" y="3905250"/>
          <p14:tracePt t="42817" x="1947863" y="3905250"/>
          <p14:tracePt t="42834" x="1862138" y="3929063"/>
          <p14:tracePt t="42850" x="1785938" y="3962400"/>
          <p14:tracePt t="42867" x="1724025" y="3995738"/>
          <p14:tracePt t="42885" x="1638300" y="4038600"/>
          <p14:tracePt t="42886" x="1604963" y="4067175"/>
          <p14:tracePt t="42900" x="1571625" y="4090988"/>
          <p14:tracePt t="42917" x="1514475" y="4138613"/>
          <p14:tracePt t="42935" x="1457325" y="4195763"/>
          <p14:tracePt t="42936" x="1433513" y="4238625"/>
          <p14:tracePt t="42950" x="1395413" y="4286250"/>
          <p14:tracePt t="42967" x="1304925" y="4491038"/>
          <p14:tracePt t="42984" x="1266825" y="4557713"/>
          <p14:tracePt t="43001" x="1219200" y="4743450"/>
          <p14:tracePt t="43003" x="1185863" y="4833938"/>
          <p14:tracePt t="43018" x="1166813" y="4986338"/>
          <p14:tracePt t="43035" x="1171575" y="5205413"/>
          <p14:tracePt t="43051" x="1209675" y="5338763"/>
          <p14:tracePt t="43067" x="1228725" y="5381625"/>
          <p14:tracePt t="43084" x="1290638" y="5476875"/>
          <p14:tracePt t="43102" x="1362075" y="5538788"/>
          <p14:tracePt t="43117" x="1452563" y="5600700"/>
          <p14:tracePt t="43135" x="1590675" y="5676900"/>
          <p14:tracePt t="43151" x="1700213" y="5734050"/>
          <p14:tracePt t="43167" x="1809750" y="5772150"/>
          <p14:tracePt t="43169" x="1866900" y="5791200"/>
          <p14:tracePt t="43184" x="1919288" y="5800725"/>
          <p14:tracePt t="43201" x="2038350" y="5819775"/>
          <p14:tracePt t="43217" x="2105025" y="5824538"/>
          <p14:tracePt t="43234" x="2185988" y="5824538"/>
          <p14:tracePt t="43251" x="2190750" y="5824538"/>
          <p14:tracePt t="43272" x="2195513" y="5824538"/>
          <p14:tracePt t="43385" x="0" y="0"/>
        </p14:tracePtLst>
        <p14:tracePtLst>
          <p14:tracePt t="45618" x="2019300" y="4852988"/>
          <p14:tracePt t="45623" x="2019300" y="4843463"/>
          <p14:tracePt t="45635" x="2009775" y="4819650"/>
          <p14:tracePt t="45652" x="1990725" y="4781550"/>
          <p14:tracePt t="45668" x="1981200" y="4772025"/>
          <p14:tracePt t="45685" x="1981200" y="4762500"/>
          <p14:tracePt t="45702" x="1957388" y="4752975"/>
          <p14:tracePt t="45718" x="1947863" y="4748213"/>
          <p14:tracePt t="45722" x="1924050" y="4733925"/>
          <p14:tracePt t="45735" x="1919288" y="4733925"/>
          <p14:tracePt t="45753" x="1895475" y="4729163"/>
          <p14:tracePt t="45769" x="1890713" y="4729163"/>
          <p14:tracePt t="45785" x="1885950" y="4729163"/>
          <p14:tracePt t="45802" x="1881188" y="4729163"/>
          <p14:tracePt t="45840" x="1881188" y="4733925"/>
          <p14:tracePt t="45845" x="1866900" y="4743450"/>
          <p14:tracePt t="45856" x="1862138" y="4767263"/>
          <p14:tracePt t="45868" x="1847850" y="4800600"/>
          <p14:tracePt t="45885" x="1833563" y="4843463"/>
          <p14:tracePt t="45902" x="1833563" y="4891088"/>
          <p14:tracePt t="45919" x="1833563" y="4933950"/>
          <p14:tracePt t="45935" x="1847850" y="4976813"/>
          <p14:tracePt t="45952" x="1862138" y="5000625"/>
          <p14:tracePt t="45969" x="1876425" y="5014913"/>
          <p14:tracePt t="45972" x="1881188" y="5019675"/>
          <p14:tracePt t="45985" x="1905000" y="5033963"/>
          <p14:tracePt t="46002" x="1943100" y="5053013"/>
          <p14:tracePt t="46018" x="1990725" y="5053013"/>
          <p14:tracePt t="46036" x="2038350" y="5062538"/>
          <p14:tracePt t="46053" x="2071688" y="5057775"/>
          <p14:tracePt t="46069" x="2100263" y="5038725"/>
          <p14:tracePt t="46072" x="2114550" y="5024438"/>
          <p14:tracePt t="46085" x="2128838" y="5010150"/>
          <p14:tracePt t="46103" x="2133600" y="4972050"/>
          <p14:tracePt t="46119" x="2143125" y="4919663"/>
          <p14:tracePt t="46122" x="2143125" y="4900613"/>
          <p14:tracePt t="46135" x="2138363" y="4876800"/>
          <p14:tracePt t="46152" x="2124075" y="4824413"/>
          <p14:tracePt t="46168" x="2119313" y="4805363"/>
          <p14:tracePt t="46185" x="2100263" y="4776788"/>
          <p14:tracePt t="46202" x="2081213" y="4767263"/>
          <p14:tracePt t="46219" x="2071688" y="4762500"/>
          <p14:tracePt t="46235" x="2062163" y="4762500"/>
          <p14:tracePt t="46253" x="2047875" y="4757738"/>
          <p14:tracePt t="46269" x="2038350" y="4757738"/>
          <p14:tracePt t="46286" x="2024063" y="4757738"/>
          <p14:tracePt t="46303" x="2009775" y="4757738"/>
          <p14:tracePt t="46319" x="2005013" y="4757738"/>
          <p14:tracePt t="46360" x="2000250" y="4757738"/>
          <p14:tracePt t="46436" x="1995488" y="4757738"/>
          <p14:tracePt t="46471" x="1990725" y="4757738"/>
          <p14:tracePt t="47589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Generative Adversarial Network for Zeolites (ZeoGAN)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18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0D8A850-CCBA-4A3C-84D1-19F9AE22F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3124" y="1050961"/>
            <a:ext cx="5357749" cy="5460085"/>
          </a:xfrm>
          <a:prstGeom prst="rect">
            <a:avLst/>
          </a:prstGeom>
        </p:spPr>
      </p:pic>
      <p:sp>
        <p:nvSpPr>
          <p:cNvPr id="5" name="Rectangle 1"/>
          <p:cNvSpPr/>
          <p:nvPr/>
        </p:nvSpPr>
        <p:spPr>
          <a:xfrm>
            <a:off x="4264763" y="6385610"/>
            <a:ext cx="6166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*</a:t>
            </a:r>
            <a:r>
              <a:rPr lang="en-US" sz="1200" dirty="0" smtClean="0">
                <a:solidFill>
                  <a:prstClr val="black"/>
                </a:solidFill>
              </a:rPr>
              <a:t>S. Lee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 et al.</a:t>
            </a:r>
            <a:r>
              <a:rPr lang="en-US" sz="1200" i="1" dirty="0" smtClean="0">
                <a:solidFill>
                  <a:prstClr val="black"/>
                </a:solidFill>
              </a:rPr>
              <a:t>, Journal of Materials Chemistry A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7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, 2709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34" charset="-128"/>
                <a:cs typeface="+mn-cs"/>
              </a:rPr>
              <a:t>2019).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ＭＳ Ｐゴシック" pitchFamily="34" charset="-128"/>
              <a:cs typeface="+mn-cs"/>
            </a:endParaRPr>
          </a:p>
        </p:txBody>
      </p:sp>
      <p:sp>
        <p:nvSpPr>
          <p:cNvPr id="6" name="Rectangle 1"/>
          <p:cNvSpPr/>
          <p:nvPr/>
        </p:nvSpPr>
        <p:spPr>
          <a:xfrm>
            <a:off x="4270858" y="6611160"/>
            <a:ext cx="61665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*</a:t>
            </a:r>
            <a:r>
              <a:rPr lang="en-US" sz="1200" noProof="0" dirty="0">
                <a:solidFill>
                  <a:prstClr val="black"/>
                </a:solidFill>
              </a:rPr>
              <a:t>B</a:t>
            </a:r>
            <a:r>
              <a:rPr lang="en-US" sz="1200" dirty="0" smtClean="0">
                <a:solidFill>
                  <a:prstClr val="black"/>
                </a:solidFill>
              </a:rPr>
              <a:t>. Kim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et al.</a:t>
            </a:r>
            <a:r>
              <a:rPr lang="en-US" sz="1200" i="1" dirty="0" smtClean="0">
                <a:solidFill>
                  <a:prstClr val="black"/>
                </a:solidFill>
              </a:rPr>
              <a:t>, Science Advances 6, eaac9324, (2020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).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508205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11"/>
    </mc:Choice>
    <mc:Fallback xmlns="">
      <p:transition spd="slow" advTm="9691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2395" x="2205038" y="3971925"/>
          <p14:tracePt t="22512" x="2195513" y="3990975"/>
          <p14:tracePt t="22521" x="2181225" y="4014788"/>
          <p14:tracePt t="22527" x="2166938" y="4033838"/>
          <p14:tracePt t="22540" x="2143125" y="4086225"/>
          <p14:tracePt t="22557" x="2128838" y="4105275"/>
          <p14:tracePt t="22573" x="2100263" y="4157663"/>
          <p14:tracePt t="22590" x="2066925" y="4219575"/>
          <p14:tracePt t="22593" x="2052638" y="4243388"/>
          <p14:tracePt t="22607" x="2038350" y="4271963"/>
          <p14:tracePt t="22625" x="2009775" y="4319588"/>
          <p14:tracePt t="22641" x="2005013" y="4329113"/>
          <p14:tracePt t="22657" x="2000250" y="4338638"/>
          <p14:tracePt t="22780" x="2000250" y="4333875"/>
          <p14:tracePt t="22793" x="2000250" y="4319588"/>
          <p14:tracePt t="22796" x="2009775" y="4295775"/>
          <p14:tracePt t="22806" x="2024063" y="4257675"/>
          <p14:tracePt t="22824" x="2081213" y="4133850"/>
          <p14:tracePt t="22841" x="2128838" y="4043363"/>
          <p14:tracePt t="22858" x="2162175" y="3957638"/>
          <p14:tracePt t="22860" x="2176463" y="3929063"/>
          <p14:tracePt t="22873" x="2205038" y="3871913"/>
          <p14:tracePt t="22891" x="2219325" y="3819525"/>
          <p14:tracePt t="22907" x="2228850" y="3805238"/>
          <p14:tracePt t="22925" x="2228850" y="3795713"/>
          <p14:tracePt t="23065" x="2228850" y="3800475"/>
          <p14:tracePt t="23068" x="2228850" y="3824288"/>
          <p14:tracePt t="23078" x="2224088" y="3843338"/>
          <p14:tracePt t="23090" x="2205038" y="3886200"/>
          <p14:tracePt t="23108" x="2157413" y="4000500"/>
          <p14:tracePt t="23125" x="2133600" y="4062413"/>
          <p14:tracePt t="23140" x="2100263" y="4124325"/>
          <p14:tracePt t="23158" x="2085975" y="4219575"/>
          <p14:tracePt t="23173" x="2066925" y="4295775"/>
          <p14:tracePt t="23191" x="2066925" y="4314825"/>
          <p14:tracePt t="23207" x="2066925" y="4319588"/>
          <p14:tracePt t="23265" x="2081213" y="4319588"/>
          <p14:tracePt t="23269" x="2109788" y="4305300"/>
          <p14:tracePt t="23280" x="2143125" y="4267200"/>
          <p14:tracePt t="23290" x="2176463" y="4243388"/>
          <p14:tracePt t="23308" x="2338388" y="4100513"/>
          <p14:tracePt t="23324" x="2400300" y="4048125"/>
          <p14:tracePt t="23340" x="2490788" y="3952875"/>
          <p14:tracePt t="23358" x="2528888" y="3919538"/>
          <p14:tracePt t="23375" x="2533650" y="3919538"/>
          <p14:tracePt t="23391" x="2533650" y="3914775"/>
          <p14:tracePt t="23421" x="2533650" y="3919538"/>
          <p14:tracePt t="23429" x="2533650" y="3924300"/>
          <p14:tracePt t="23440" x="2524125" y="3952875"/>
          <p14:tracePt t="23458" x="2490788" y="4038600"/>
          <p14:tracePt t="23475" x="2362200" y="4352925"/>
          <p14:tracePt t="23490" x="2314575" y="4452938"/>
          <p14:tracePt t="23507" x="2314575" y="4462463"/>
          <p14:tracePt t="23510" x="2314575" y="4467225"/>
          <p14:tracePt t="23580" x="2314575" y="4462463"/>
          <p14:tracePt t="23585" x="2324100" y="4438650"/>
          <p14:tracePt t="23595" x="2347913" y="4391025"/>
          <p14:tracePt t="23607" x="2366963" y="4324350"/>
          <p14:tracePt t="23624" x="2438400" y="4176713"/>
          <p14:tracePt t="23627" x="2452688" y="4143375"/>
          <p14:tracePt t="23641" x="2466975" y="4114800"/>
          <p14:tracePt t="23657" x="2495550" y="4057650"/>
          <p14:tracePt t="23675" x="2509838" y="4024313"/>
          <p14:tracePt t="23690" x="2509838" y="4014788"/>
          <p14:tracePt t="23707" x="2524125" y="3990975"/>
          <p14:tracePt t="23789" x="2524125" y="4000500"/>
          <p14:tracePt t="23799" x="2514600" y="4043363"/>
          <p14:tracePt t="23809" x="2505075" y="4071938"/>
          <p14:tracePt t="23824" x="2490788" y="4105275"/>
          <p14:tracePt t="23841" x="2490788" y="4114800"/>
          <p14:tracePt t="23858" x="2490788" y="4124325"/>
          <p14:tracePt t="23928" x="2486025" y="4124325"/>
          <p14:tracePt t="23939" x="2481263" y="4100513"/>
          <p14:tracePt t="23943" x="2481263" y="4071938"/>
          <p14:tracePt t="23957" x="2481263" y="4043363"/>
          <p14:tracePt t="23974" x="2481263" y="3967163"/>
          <p14:tracePt t="23990" x="2509838" y="3867150"/>
          <p14:tracePt t="24007" x="2533650" y="3786188"/>
          <p14:tracePt t="24009" x="2547938" y="3762375"/>
          <p14:tracePt t="24024" x="2557463" y="3738563"/>
          <p14:tracePt t="24040" x="2557463" y="3733800"/>
          <p14:tracePt t="24111" x="2557463" y="3743325"/>
          <p14:tracePt t="24122" x="2557463" y="3762375"/>
          <p14:tracePt t="24131" x="2552700" y="3795713"/>
          <p14:tracePt t="24141" x="2547938" y="3814763"/>
          <p14:tracePt t="24157" x="2519363" y="3900488"/>
          <p14:tracePt t="24174" x="2505075" y="3957638"/>
          <p14:tracePt t="24191" x="2490788" y="4014788"/>
          <p14:tracePt t="24207" x="2476500" y="4086225"/>
          <p14:tracePt t="24210" x="2466975" y="4110038"/>
          <p14:tracePt t="24224" x="2462213" y="4148138"/>
          <p14:tracePt t="24240" x="2457450" y="4162425"/>
          <p14:tracePt t="24257" x="2457450" y="4181475"/>
          <p14:tracePt t="24274" x="2447925" y="4181475"/>
          <p14:tracePt t="24414" x="2452688" y="4181475"/>
          <p14:tracePt t="24435" x="2457450" y="4167188"/>
          <p14:tracePt t="24439" x="2462213" y="4152900"/>
          <p14:tracePt t="24457" x="2466975" y="4124325"/>
          <p14:tracePt t="24474" x="2476500" y="4081463"/>
          <p14:tracePt t="24478" x="2481263" y="4062413"/>
          <p14:tracePt t="24491" x="2481263" y="4033838"/>
          <p14:tracePt t="24507" x="2490788" y="3976688"/>
          <p14:tracePt t="24512" x="2500313" y="3905250"/>
          <p14:tracePt t="24524" x="2505075" y="3876675"/>
          <p14:tracePt t="24541" x="2505075" y="3833813"/>
          <p14:tracePt t="24544" x="2505075" y="3829050"/>
          <p14:tracePt t="24558" x="2505075" y="3824288"/>
          <p14:tracePt t="24575" x="2505075" y="3819525"/>
          <p14:tracePt t="24591" x="2509838" y="3814763"/>
          <p14:tracePt t="24691" x="2509838" y="3824288"/>
          <p14:tracePt t="24700" x="2509838" y="3852863"/>
          <p14:tracePt t="24707" x="2500313" y="3876675"/>
          <p14:tracePt t="24725" x="2486025" y="3924300"/>
          <p14:tracePt t="24741" x="2471738" y="3995738"/>
          <p14:tracePt t="24758" x="2438400" y="4100513"/>
          <p14:tracePt t="24774" x="2433638" y="4129088"/>
          <p14:tracePt t="24791" x="2419350" y="4181475"/>
          <p14:tracePt t="24808" x="2419350" y="4191000"/>
          <p14:tracePt t="24811" x="2419350" y="4195763"/>
          <p14:tracePt t="24825" x="2419350" y="4200525"/>
          <p14:tracePt t="24842" x="2414588" y="4205288"/>
          <p14:tracePt t="25599" x="0" y="0"/>
        </p14:tracePtLst>
        <p14:tracePtLst>
          <p14:tracePt t="26057" x="3290888" y="3857625"/>
          <p14:tracePt t="26189" x="3286125" y="3838575"/>
          <p14:tracePt t="26198" x="3271838" y="3824288"/>
          <p14:tracePt t="26208" x="3257550" y="3800475"/>
          <p14:tracePt t="26225" x="3205163" y="3757613"/>
          <p14:tracePt t="26228" x="3190875" y="3743325"/>
          <p14:tracePt t="26241" x="3167063" y="3729038"/>
          <p14:tracePt t="26258" x="3128963" y="3709988"/>
          <p14:tracePt t="26275" x="3114675" y="3709988"/>
          <p14:tracePt t="26292" x="3105150" y="3705225"/>
          <p14:tracePt t="26295" x="3100388" y="3705225"/>
          <p14:tracePt t="26309" x="3090863" y="3705225"/>
          <p14:tracePt t="26325" x="3081338" y="3705225"/>
          <p14:tracePt t="26342" x="3071813" y="3705225"/>
          <p14:tracePt t="26358" x="3024188" y="3743325"/>
          <p14:tracePt t="26375" x="3005138" y="3781425"/>
          <p14:tracePt t="26391" x="2986088" y="3814763"/>
          <p14:tracePt t="26408" x="2967038" y="3852863"/>
          <p14:tracePt t="26425" x="2952750" y="3914775"/>
          <p14:tracePt t="26426" x="2952750" y="3933825"/>
          <p14:tracePt t="26441" x="2938463" y="3990975"/>
          <p14:tracePt t="26458" x="2938463" y="4043363"/>
          <p14:tracePt t="26475" x="2947988" y="4090988"/>
          <p14:tracePt t="26491" x="2990850" y="4167188"/>
          <p14:tracePt t="26508" x="3028950" y="4229100"/>
          <p14:tracePt t="26525" x="3057525" y="4267200"/>
          <p14:tracePt t="26544" x="3076575" y="4281488"/>
          <p14:tracePt t="26547" x="3081338" y="4286250"/>
          <p14:tracePt t="26558" x="3095625" y="4295775"/>
          <p14:tracePt t="26575" x="3100388" y="4300538"/>
          <p14:tracePt t="26576" x="3105150" y="4300538"/>
          <p14:tracePt t="26618" x="3109913" y="4300538"/>
          <p14:tracePt t="26627" x="3114675" y="4300538"/>
          <p14:tracePt t="26638" x="3128963" y="4286250"/>
          <p14:tracePt t="26648" x="3148013" y="4267200"/>
          <p14:tracePt t="26658" x="3167063" y="4233863"/>
          <p14:tracePt t="26676" x="3224213" y="4124325"/>
          <p14:tracePt t="26692" x="3248025" y="4067175"/>
          <p14:tracePt t="26708" x="3252788" y="4033838"/>
          <p14:tracePt t="26725" x="3271838" y="3938588"/>
          <p14:tracePt t="26741" x="3271838" y="3886200"/>
          <p14:tracePt t="26758" x="3267075" y="3824288"/>
          <p14:tracePt t="26761" x="3262313" y="3805238"/>
          <p14:tracePt t="26775" x="3252788" y="3786188"/>
          <p14:tracePt t="26791" x="3219450" y="3743325"/>
          <p14:tracePt t="26809" x="3200400" y="3724275"/>
          <p14:tracePt t="26825" x="3181350" y="3719513"/>
          <p14:tracePt t="26842" x="3167063" y="3719513"/>
          <p14:tracePt t="26846" x="3162300" y="3719513"/>
          <p14:tracePt t="26859" x="3148013" y="3719513"/>
          <p14:tracePt t="26876" x="3124200" y="3719513"/>
          <p14:tracePt t="26892" x="3114675" y="3719513"/>
          <p14:tracePt t="26909" x="3105150" y="3719513"/>
          <p14:tracePt t="26926" x="3086100" y="3729038"/>
          <p14:tracePt t="26942" x="3067050" y="3748088"/>
          <p14:tracePt t="26959" x="3048000" y="3790950"/>
          <p14:tracePt t="26975" x="3028950" y="3833813"/>
          <p14:tracePt t="26991" x="3009900" y="3886200"/>
          <p14:tracePt t="27008" x="2986088" y="3957638"/>
          <p14:tracePt t="27025" x="2986088" y="3981450"/>
          <p14:tracePt t="27042" x="2976563" y="4005263"/>
          <p14:tracePt t="27058" x="2976563" y="4014788"/>
          <p14:tracePt t="27076" x="2976563" y="4019550"/>
          <p14:tracePt t="27095" x="2976563" y="4024313"/>
          <p14:tracePt t="27139" x="2976563" y="4033838"/>
          <p14:tracePt t="27253" x="2986088" y="4033838"/>
          <p14:tracePt t="27655" x="0" y="0"/>
        </p14:tracePtLst>
        <p14:tracePtLst>
          <p14:tracePt t="32489" x="3905250" y="4119563"/>
          <p14:tracePt t="32500" x="3910013" y="4119563"/>
          <p14:tracePt t="32510" x="3914775" y="4119563"/>
          <p14:tracePt t="32527" x="3919538" y="4119563"/>
          <p14:tracePt t="32571" x="3919538" y="4110038"/>
          <p14:tracePt t="32576" x="3914775" y="4090988"/>
          <p14:tracePt t="32585" x="3881438" y="4062413"/>
          <p14:tracePt t="32594" x="3848100" y="4029075"/>
          <p14:tracePt t="32611" x="3776663" y="3957638"/>
          <p14:tracePt t="32628" x="3695700" y="3886200"/>
          <p14:tracePt t="32644" x="3643313" y="3852863"/>
          <p14:tracePt t="32660" x="3600450" y="3824288"/>
          <p14:tracePt t="32677" x="3567113" y="3814763"/>
          <p14:tracePt t="32680" x="3548063" y="3814763"/>
          <p14:tracePt t="32694" x="3514725" y="3805238"/>
          <p14:tracePt t="32711" x="3481388" y="3805238"/>
          <p14:tracePt t="32727" x="3462338" y="3805238"/>
          <p14:tracePt t="32744" x="3457575" y="3805238"/>
          <p14:tracePt t="32748" x="3457575" y="3819525"/>
          <p14:tracePt t="32760" x="3452813" y="3829050"/>
          <p14:tracePt t="32778" x="3452813" y="3914775"/>
          <p14:tracePt t="32794" x="3452813" y="4014788"/>
          <p14:tracePt t="32811" x="3486150" y="4124325"/>
          <p14:tracePt t="32827" x="3505200" y="4181475"/>
          <p14:tracePt t="32831" x="3543300" y="4238625"/>
          <p14:tracePt t="32844" x="3609975" y="4300538"/>
          <p14:tracePt t="32861" x="3633788" y="4314825"/>
          <p14:tracePt t="32877" x="3667125" y="4314825"/>
          <p14:tracePt t="32894" x="3743325" y="4271963"/>
          <p14:tracePt t="32911" x="3795713" y="4195763"/>
          <p14:tracePt t="32927" x="3848100" y="4119563"/>
          <p14:tracePt t="32944" x="3881438" y="4019550"/>
          <p14:tracePt t="32961" x="3881438" y="3971925"/>
          <p14:tracePt t="32977" x="3886200" y="3938588"/>
          <p14:tracePt t="32981" x="3886200" y="3924300"/>
          <p14:tracePt t="32994" x="3886200" y="3914775"/>
          <p14:tracePt t="33011" x="3886200" y="3910013"/>
          <p14:tracePt t="33607" x="0" y="0"/>
        </p14:tracePtLst>
        <p14:tracePtLst>
          <p14:tracePt t="33944" x="3886200" y="3910013"/>
          <p14:tracePt t="34038" x="3881438" y="3910013"/>
          <p14:tracePt t="34048" x="3867150" y="3900488"/>
          <p14:tracePt t="34053" x="3838575" y="3895725"/>
          <p14:tracePt t="34064" x="3800475" y="3886200"/>
          <p14:tracePt t="34078" x="3643313" y="3857625"/>
          <p14:tracePt t="34095" x="3471863" y="3838575"/>
          <p14:tracePt t="34112" x="3281363" y="3829050"/>
          <p14:tracePt t="34128" x="3014663" y="3805238"/>
          <p14:tracePt t="34144" x="2824163" y="3795713"/>
          <p14:tracePt t="34161" x="2671763" y="3786188"/>
          <p14:tracePt t="34178" x="2490788" y="3786188"/>
          <p14:tracePt t="34195" x="2376488" y="3786188"/>
          <p14:tracePt t="34211" x="2286000" y="3786188"/>
          <p14:tracePt t="34228" x="2190750" y="3800475"/>
          <p14:tracePt t="34231" x="2162175" y="3805238"/>
          <p14:tracePt t="34245" x="2143125" y="3805238"/>
          <p14:tracePt t="34262" x="2114550" y="3819525"/>
          <p14:tracePt t="34279" x="2090738" y="3829050"/>
          <p14:tracePt t="34282" x="2062163" y="3843338"/>
          <p14:tracePt t="34297" x="2019300" y="3862388"/>
          <p14:tracePt t="34312" x="1966913" y="3890963"/>
          <p14:tracePt t="34328" x="1924050" y="3919538"/>
          <p14:tracePt t="34344" x="1905000" y="3948113"/>
          <p14:tracePt t="34361" x="1890713" y="3962400"/>
          <p14:tracePt t="34363" x="1881188" y="3976688"/>
          <p14:tracePt t="34378" x="1862138" y="4024313"/>
          <p14:tracePt t="34395" x="1847850" y="4062413"/>
          <p14:tracePt t="34411" x="1847850" y="4067175"/>
          <p14:tracePt t="34428" x="1847850" y="4071938"/>
          <p14:tracePt t="34455" x="1847850" y="4076700"/>
          <p14:tracePt t="34472" x="1852613" y="4076700"/>
          <p14:tracePt t="34478" x="1852613" y="4081463"/>
          <p14:tracePt t="34495" x="1881188" y="4100513"/>
          <p14:tracePt t="34512" x="1905000" y="4129088"/>
          <p14:tracePt t="34530" x="1981200" y="4186238"/>
          <p14:tracePt t="34545" x="2005013" y="4200525"/>
          <p14:tracePt t="34561" x="2038350" y="4229100"/>
          <p14:tracePt t="34578" x="2062163" y="4243388"/>
          <p14:tracePt t="34595" x="2147888" y="4267200"/>
          <p14:tracePt t="34611" x="2233613" y="4300538"/>
          <p14:tracePt t="34628" x="2366963" y="4362450"/>
          <p14:tracePt t="34630" x="2500313" y="4405313"/>
          <p14:tracePt t="34645" x="2566988" y="4424363"/>
          <p14:tracePt t="34662" x="2747963" y="4433888"/>
          <p14:tracePt t="34678" x="2914650" y="4433888"/>
          <p14:tracePt t="34695" x="3067050" y="4433888"/>
          <p14:tracePt t="34712" x="3143250" y="4433888"/>
          <p14:tracePt t="34728" x="3409950" y="4433888"/>
          <p14:tracePt t="34746" x="3538538" y="4429125"/>
          <p14:tracePt t="34762" x="3667125" y="4419600"/>
          <p14:tracePt t="34778" x="3810000" y="4410075"/>
          <p14:tracePt t="34795" x="3976688" y="4400550"/>
          <p14:tracePt t="34811" x="4071938" y="4381500"/>
          <p14:tracePt t="34828" x="4119563" y="4376738"/>
          <p14:tracePt t="34832" x="4133850" y="4362450"/>
          <p14:tracePt t="34845" x="4167188" y="4348163"/>
          <p14:tracePt t="34861" x="4200525" y="4319588"/>
          <p14:tracePt t="34866" x="4214813" y="4295775"/>
          <p14:tracePt t="34878" x="4233863" y="4252913"/>
          <p14:tracePt t="34895" x="4252913" y="4214813"/>
          <p14:tracePt t="34898" x="4257675" y="4186238"/>
          <p14:tracePt t="34912" x="4257675" y="4167188"/>
          <p14:tracePt t="34928" x="4267200" y="4124325"/>
          <p14:tracePt t="34930" x="4267200" y="4095750"/>
          <p14:tracePt t="34945" x="4267200" y="4067175"/>
          <p14:tracePt t="34962" x="4233863" y="3986213"/>
          <p14:tracePt t="34978" x="4200525" y="3924300"/>
          <p14:tracePt t="34995" x="4138613" y="3867150"/>
          <p14:tracePt t="35011" x="4033838" y="3800475"/>
          <p14:tracePt t="35028" x="3886200" y="3743325"/>
          <p14:tracePt t="35044" x="3576638" y="3648075"/>
          <p14:tracePt t="35061" x="3338513" y="3571875"/>
          <p14:tracePt t="35078" x="3143250" y="3524250"/>
          <p14:tracePt t="35095" x="2938463" y="3490913"/>
          <p14:tracePt t="35111" x="2819400" y="3471863"/>
          <p14:tracePt t="35128" x="2709863" y="3457575"/>
          <p14:tracePt t="35145" x="2571750" y="3457575"/>
          <p14:tracePt t="35161" x="2490788" y="3448050"/>
          <p14:tracePt t="35164" x="2452688" y="3448050"/>
          <p14:tracePt t="35178" x="2371725" y="3452813"/>
          <p14:tracePt t="35195" x="2190750" y="3471863"/>
          <p14:tracePt t="35211" x="2124075" y="3481388"/>
          <p14:tracePt t="35229" x="1981200" y="3500438"/>
          <p14:tracePt t="35245" x="1924050" y="3514725"/>
          <p14:tracePt t="35263" x="1876425" y="3533775"/>
          <p14:tracePt t="35278" x="1847850" y="3548063"/>
          <p14:tracePt t="35281" x="1833563" y="3562350"/>
          <p14:tracePt t="35295" x="1819275" y="3576638"/>
          <p14:tracePt t="35311" x="1785938" y="3614738"/>
          <p14:tracePt t="35329" x="1762125" y="3667125"/>
          <p14:tracePt t="35346" x="1743075" y="3719513"/>
          <p14:tracePt t="35363" x="1733550" y="3767138"/>
          <p14:tracePt t="35379" x="1719263" y="3862388"/>
          <p14:tracePt t="35395" x="1719263" y="3910013"/>
          <p14:tracePt t="35398" x="1719263" y="3924300"/>
          <p14:tracePt t="35411" x="1719263" y="3943350"/>
          <p14:tracePt t="35429" x="1724025" y="3967163"/>
          <p14:tracePt t="35445" x="1728788" y="3986213"/>
          <p14:tracePt t="35462" x="1743075" y="4005263"/>
          <p14:tracePt t="35478" x="1752600" y="4014788"/>
          <p14:tracePt t="35495" x="1771650" y="4033838"/>
          <p14:tracePt t="35513" x="1833563" y="4067175"/>
          <p14:tracePt t="35529" x="1924050" y="4119563"/>
          <p14:tracePt t="35546" x="1995488" y="4152900"/>
          <p14:tracePt t="35563" x="2095500" y="4191000"/>
          <p14:tracePt t="35579" x="2238375" y="4219575"/>
          <p14:tracePt t="35596" x="2395538" y="4248150"/>
          <p14:tracePt t="35600" x="2486025" y="4257675"/>
          <p14:tracePt t="35612" x="2566988" y="4276725"/>
          <p14:tracePt t="35630" x="2743200" y="4286250"/>
          <p14:tracePt t="35645" x="2962275" y="4295775"/>
          <p14:tracePt t="35662" x="3148013" y="4295775"/>
          <p14:tracePt t="35678" x="3314700" y="4291013"/>
          <p14:tracePt t="35695" x="3433763" y="4281488"/>
          <p14:tracePt t="35712" x="3514725" y="4276725"/>
          <p14:tracePt t="35716" x="3543300" y="4267200"/>
          <p14:tracePt t="35728" x="3590925" y="4267200"/>
          <p14:tracePt t="35746" x="3614738" y="4267200"/>
          <p14:tracePt t="35749" x="3619500" y="4262438"/>
          <p14:tracePt t="35762" x="3624263" y="4262438"/>
          <p14:tracePt t="35955" x="3619500" y="4262438"/>
          <p14:tracePt t="35961" x="3605213" y="4262438"/>
          <p14:tracePt t="35962" x="0" y="0"/>
        </p14:tracePtLst>
        <p14:tracePtLst>
          <p14:tracePt t="39560" x="6829425" y="3743325"/>
          <p14:tracePt t="39581" x="6824663" y="3743325"/>
          <p14:tracePt t="39601" x="6824663" y="3738563"/>
          <p14:tracePt t="39685" x="6815138" y="3738563"/>
          <p14:tracePt t="39694" x="6781800" y="3724275"/>
          <p14:tracePt t="39703" x="6743700" y="3714750"/>
          <p14:tracePt t="39714" x="6700838" y="3705225"/>
          <p14:tracePt t="39731" x="6581775" y="3700463"/>
          <p14:tracePt t="39748" x="6457950" y="3681413"/>
          <p14:tracePt t="39763" x="6410325" y="3667125"/>
          <p14:tracePt t="39780" x="6357938" y="3667125"/>
          <p14:tracePt t="39797" x="6338888" y="3667125"/>
          <p14:tracePt t="39798" x="6329363" y="3667125"/>
          <p14:tracePt t="39814" x="6296025" y="3662363"/>
          <p14:tracePt t="39830" x="6253163" y="3662363"/>
          <p14:tracePt t="39847" x="6215063" y="3662363"/>
          <p14:tracePt t="39864" x="6153150" y="3662363"/>
          <p14:tracePt t="39880" x="6038850" y="3662363"/>
          <p14:tracePt t="39897" x="5948363" y="3662363"/>
          <p14:tracePt t="39914" x="5881688" y="3662363"/>
          <p14:tracePt t="39930" x="5795963" y="3662363"/>
          <p14:tracePt t="39932" x="5767388" y="3662363"/>
          <p14:tracePt t="39947" x="5738813" y="3662363"/>
          <p14:tracePt t="39964" x="5662613" y="3662363"/>
          <p14:tracePt t="39980" x="5572125" y="3662363"/>
          <p14:tracePt t="39997" x="5514975" y="3662363"/>
          <p14:tracePt t="40014" x="5448300" y="3662363"/>
          <p14:tracePt t="40030" x="5381625" y="3662363"/>
          <p14:tracePt t="40047" x="5338763" y="3671888"/>
          <p14:tracePt t="40064" x="5291138" y="3676650"/>
          <p14:tracePt t="40080" x="5248275" y="3686175"/>
          <p14:tracePt t="40097" x="5229225" y="3690938"/>
          <p14:tracePt t="40101" x="5224463" y="3690938"/>
          <p14:tracePt t="40113" x="5214938" y="3690938"/>
          <p14:tracePt t="40130" x="5195888" y="3695700"/>
          <p14:tracePt t="40147" x="5181600" y="3705225"/>
          <p14:tracePt t="40164" x="5162550" y="3719513"/>
          <p14:tracePt t="40180" x="5143500" y="3733800"/>
          <p14:tracePt t="40197" x="5124450" y="3771900"/>
          <p14:tracePt t="40214" x="5110163" y="3810000"/>
          <p14:tracePt t="40231" x="5086350" y="3862388"/>
          <p14:tracePt t="40248" x="5062538" y="3933825"/>
          <p14:tracePt t="40265" x="5048250" y="3986213"/>
          <p14:tracePt t="40281" x="5043488" y="4029075"/>
          <p14:tracePt t="40283" x="5043488" y="4048125"/>
          <p14:tracePt t="40297" x="5043488" y="4057650"/>
          <p14:tracePt t="40315" x="5043488" y="4090988"/>
          <p14:tracePt t="40331" x="5043488" y="4124325"/>
          <p14:tracePt t="40333" x="5043488" y="4138613"/>
          <p14:tracePt t="40347" x="5043488" y="4176713"/>
          <p14:tracePt t="40365" x="5043488" y="4200525"/>
          <p14:tracePt t="40380" x="5053013" y="4219575"/>
          <p14:tracePt t="40397" x="5062538" y="4238625"/>
          <p14:tracePt t="40415" x="5081588" y="4252913"/>
          <p14:tracePt t="40430" x="5086350" y="4271963"/>
          <p14:tracePt t="40447" x="5095875" y="4291013"/>
          <p14:tracePt t="40464" x="5105400" y="4300538"/>
          <p14:tracePt t="40481" x="5124450" y="4305300"/>
          <p14:tracePt t="40498" x="5148263" y="4319588"/>
          <p14:tracePt t="40514" x="5210175" y="4338638"/>
          <p14:tracePt t="40518" x="5229225" y="4348163"/>
          <p14:tracePt t="40531" x="5257800" y="4362450"/>
          <p14:tracePt t="40548" x="5319713" y="4386263"/>
          <p14:tracePt t="40551" x="5376863" y="4405313"/>
          <p14:tracePt t="40564" x="5414963" y="4410075"/>
          <p14:tracePt t="40582" x="5576888" y="4448175"/>
          <p14:tracePt t="40598" x="5710238" y="4467225"/>
          <p14:tracePt t="40614" x="5824538" y="4476750"/>
          <p14:tracePt t="40631" x="5929313" y="4476750"/>
          <p14:tracePt t="40647" x="6048375" y="4471988"/>
          <p14:tracePt t="40664" x="6162675" y="4462463"/>
          <p14:tracePt t="40680" x="6329363" y="4452938"/>
          <p14:tracePt t="40685" x="6405563" y="4443413"/>
          <p14:tracePt t="40686" x="6481763" y="4433888"/>
          <p14:tracePt t="40697" x="6548438" y="4424363"/>
          <p14:tracePt t="40714" x="6610350" y="4405313"/>
          <p14:tracePt t="40730" x="6624638" y="4405313"/>
          <p14:tracePt t="40747" x="6629400" y="4400550"/>
          <p14:tracePt t="40773" x="6634163" y="4400550"/>
          <p14:tracePt t="40783" x="6634163" y="4395788"/>
          <p14:tracePt t="40798" x="6643688" y="4391025"/>
          <p14:tracePt t="40815" x="6667500" y="4371975"/>
          <p14:tracePt t="40831" x="6681788" y="4352925"/>
          <p14:tracePt t="40848" x="6700838" y="4333875"/>
          <p14:tracePt t="40864" x="6719888" y="4300538"/>
          <p14:tracePt t="40880" x="6734175" y="4291013"/>
          <p14:tracePt t="40882" x="6734175" y="4286250"/>
          <p14:tracePt t="41021" x="6729413" y="4286250"/>
          <p14:tracePt t="41056" x="6724650" y="4286250"/>
          <p14:tracePt t="41076" x="6719888" y="4286250"/>
          <p14:tracePt t="41085" x="6700838" y="4286250"/>
          <p14:tracePt t="41092" x="6672263" y="4267200"/>
          <p14:tracePt t="41101" x="6619875" y="4257675"/>
          <p14:tracePt t="41114" x="6443663" y="4191000"/>
          <p14:tracePt t="41131" x="6257925" y="4095750"/>
          <p14:tracePt t="41147" x="6167438" y="4052888"/>
          <p14:tracePt t="41164" x="5948363" y="3957638"/>
          <p14:tracePt t="41181" x="5734050" y="3867150"/>
          <p14:tracePt t="41198" x="5595938" y="3800475"/>
          <p14:tracePt t="41215" x="5472113" y="3752850"/>
          <p14:tracePt t="41231" x="5400675" y="3729038"/>
          <p14:tracePt t="41248" x="5376863" y="3729038"/>
          <p14:tracePt t="41264" x="5357813" y="3724275"/>
          <p14:tracePt t="41281" x="5348288" y="3724275"/>
          <p14:tracePt t="41297" x="5334000" y="3724275"/>
          <p14:tracePt t="41314" x="5324475" y="3724275"/>
          <p14:tracePt t="41331" x="5310188" y="3729038"/>
          <p14:tracePt t="41347" x="5267325" y="3752850"/>
          <p14:tracePt t="41364" x="5248275" y="3767138"/>
          <p14:tracePt t="41380" x="5191125" y="3814763"/>
          <p14:tracePt t="41383" x="5157788" y="3862388"/>
          <p14:tracePt t="41397" x="5119688" y="3905250"/>
          <p14:tracePt t="41414" x="5048250" y="3986213"/>
          <p14:tracePt t="41430" x="4986338" y="4048125"/>
          <p14:tracePt t="41447" x="4976813" y="4062413"/>
          <p14:tracePt t="41448" x="4976813" y="4067175"/>
          <p14:tracePt t="41576" x="4976813" y="4062413"/>
          <p14:tracePt t="41578" x="4976813" y="4048125"/>
          <p14:tracePt t="41590" x="4991100" y="4019550"/>
          <p14:tracePt t="41597" x="5000625" y="3986213"/>
          <p14:tracePt t="41614" x="5000625" y="3910013"/>
          <p14:tracePt t="41631" x="5000625" y="3852863"/>
          <p14:tracePt t="41648" x="4995863" y="3795713"/>
          <p14:tracePt t="41664" x="4981575" y="3724275"/>
          <p14:tracePt t="41681" x="4976813" y="3657600"/>
          <p14:tracePt t="41699" x="4976813" y="3614738"/>
          <p14:tracePt t="41715" x="4976813" y="3600450"/>
          <p14:tracePt t="41731" x="4976813" y="3595688"/>
          <p14:tracePt t="41784" x="4976813" y="3605213"/>
          <p14:tracePt t="41788" x="4962525" y="3629025"/>
          <p14:tracePt t="41799" x="4953000" y="3657600"/>
          <p14:tracePt t="41815" x="4905375" y="3767138"/>
          <p14:tracePt t="41831" x="4867275" y="3924300"/>
          <p14:tracePt t="41848" x="4833938" y="4014788"/>
          <p14:tracePt t="41864" x="4800600" y="4100513"/>
          <p14:tracePt t="41882" x="4762500" y="4195763"/>
          <p14:tracePt t="41898" x="4748213" y="4248150"/>
          <p14:tracePt t="41900" x="4733925" y="4262438"/>
          <p14:tracePt t="41914" x="4733925" y="4271963"/>
          <p14:tracePt t="41931" x="4724400" y="4291013"/>
          <p14:tracePt t="42030" x="4724400" y="4286250"/>
          <p14:tracePt t="42040" x="4724400" y="4281488"/>
          <p14:tracePt t="42047" x="4724400" y="4262438"/>
          <p14:tracePt t="42064" x="4733925" y="4229100"/>
          <p14:tracePt t="42082" x="4757738" y="4133850"/>
          <p14:tracePt t="42098" x="4776788" y="4052888"/>
          <p14:tracePt t="42115" x="4800600" y="3967163"/>
          <p14:tracePt t="42131" x="4824413" y="3886200"/>
          <p14:tracePt t="42148" x="4843463" y="3838575"/>
          <p14:tracePt t="42164" x="4857750" y="3824288"/>
          <p14:tracePt t="42181" x="4881563" y="3781425"/>
          <p14:tracePt t="42198" x="4924425" y="3724275"/>
          <p14:tracePt t="42215" x="4943475" y="3681413"/>
          <p14:tracePt t="42232" x="4957763" y="3676650"/>
          <p14:tracePt t="42316" x="4957763" y="3681413"/>
          <p14:tracePt t="42321" x="4953000" y="3709988"/>
          <p14:tracePt t="42332" x="4948238" y="3743325"/>
          <p14:tracePt t="42348" x="4910138" y="3862388"/>
          <p14:tracePt t="42364" x="4895850" y="3924300"/>
          <p14:tracePt t="42381" x="4881563" y="3967163"/>
          <p14:tracePt t="42398" x="4881563" y="3986213"/>
          <p14:tracePt t="42402" x="4872038" y="4005263"/>
          <p14:tracePt t="42414" x="4872038" y="4024313"/>
          <p14:tracePt t="42431" x="4867275" y="4043363"/>
          <p14:tracePt t="42449" x="4867275" y="4052888"/>
          <p14:tracePt t="42465" x="4862513" y="4071938"/>
          <p14:tracePt t="42710" x="4862513" y="4076700"/>
          <p14:tracePt t="42720" x="4862513" y="4081463"/>
          <p14:tracePt t="42725" x="4862513" y="4090988"/>
          <p14:tracePt t="42735" x="4862513" y="4100513"/>
          <p14:tracePt t="42748" x="4862513" y="4105275"/>
          <p14:tracePt t="42765" x="4857750" y="4110038"/>
          <p14:tracePt t="42781" x="4857750" y="4114800"/>
          <p14:tracePt t="42798" x="4857750" y="4119563"/>
          <p14:tracePt t="42815" x="4876800" y="4133850"/>
          <p14:tracePt t="42831" x="4900613" y="4138613"/>
          <p14:tracePt t="42848" x="4976813" y="4152900"/>
          <p14:tracePt t="42865" x="5095875" y="4162425"/>
          <p14:tracePt t="42869" x="5172075" y="4171950"/>
          <p14:tracePt t="42881" x="5238750" y="4181475"/>
          <p14:tracePt t="42898" x="5405438" y="4191000"/>
          <p14:tracePt t="42915" x="5476875" y="4191000"/>
          <p14:tracePt t="42932" x="5529263" y="4167188"/>
          <p14:tracePt t="42949" x="5543550" y="4162425"/>
          <p14:tracePt t="42965" x="5562600" y="4152900"/>
          <p14:tracePt t="42983" x="5600700" y="4119563"/>
          <p14:tracePt t="42998" x="5634038" y="4090988"/>
          <p14:tracePt t="43015" x="5681663" y="4038600"/>
          <p14:tracePt t="43031" x="5715000" y="3995738"/>
          <p14:tracePt t="43048" x="5757863" y="3929063"/>
          <p14:tracePt t="43065" x="5776913" y="3876675"/>
          <p14:tracePt t="43066" x="5815013" y="3805238"/>
          <p14:tracePt t="43081" x="5857875" y="3719513"/>
          <p14:tracePt t="43098" x="5881688" y="3676650"/>
          <p14:tracePt t="43115" x="5900738" y="3648075"/>
          <p14:tracePt t="43131" x="5900738" y="3643313"/>
          <p14:tracePt t="43148" x="5900738" y="3638550"/>
          <p14:tracePt t="43262" x="5900738" y="3657600"/>
          <p14:tracePt t="43269" x="5900738" y="3686175"/>
          <p14:tracePt t="43282" x="5900738" y="3743325"/>
          <p14:tracePt t="43298" x="5900738" y="3833813"/>
          <p14:tracePt t="43315" x="5895975" y="3929063"/>
          <p14:tracePt t="43332" x="5886450" y="4033838"/>
          <p14:tracePt t="43334" x="5886450" y="4110038"/>
          <p14:tracePt t="43348" x="5876925" y="4191000"/>
          <p14:tracePt t="43365" x="5876925" y="4243388"/>
          <p14:tracePt t="43382" x="5876925" y="4252913"/>
          <p14:tracePt t="43398" x="5872163" y="4257675"/>
          <p14:tracePt t="43491" x="5872163" y="4238625"/>
          <p14:tracePt t="43495" x="5872163" y="4200525"/>
          <p14:tracePt t="43505" x="5872163" y="4162425"/>
          <p14:tracePt t="43515" x="5876925" y="4095750"/>
          <p14:tracePt t="43532" x="5924550" y="3962400"/>
          <p14:tracePt t="43548" x="5962650" y="3862388"/>
          <p14:tracePt t="43565" x="6005513" y="3786188"/>
          <p14:tracePt t="43581" x="6034088" y="3743325"/>
          <p14:tracePt t="43584" x="6034088" y="3738563"/>
          <p14:tracePt t="43665" x="6034088" y="3757613"/>
          <p14:tracePt t="43676" x="6034088" y="3786188"/>
          <p14:tracePt t="43683" x="6029325" y="3824288"/>
          <p14:tracePt t="43699" x="6010275" y="3933825"/>
          <p14:tracePt t="43715" x="6005513" y="3990975"/>
          <p14:tracePt t="43732" x="5991225" y="4048125"/>
          <p14:tracePt t="43748" x="5981700" y="4105275"/>
          <p14:tracePt t="43765" x="5976938" y="4148138"/>
          <p14:tracePt t="43782" x="5967413" y="4171950"/>
          <p14:tracePt t="43902" x="5967413" y="4152900"/>
          <p14:tracePt t="43905" x="5967413" y="4124325"/>
          <p14:tracePt t="43919" x="5967413" y="4095750"/>
          <p14:tracePt t="43932" x="5972175" y="4038600"/>
          <p14:tracePt t="43949" x="5972175" y="3948113"/>
          <p14:tracePt t="43965" x="5972175" y="3924300"/>
          <p14:tracePt t="43982" x="5972175" y="3881438"/>
          <p14:tracePt t="43998" x="5972175" y="3876675"/>
          <p14:tracePt t="44015" x="5972175" y="3867150"/>
          <p14:tracePt t="44018" x="5972175" y="3857625"/>
          <p14:tracePt t="44040" x="5972175" y="3852863"/>
          <p14:tracePt t="44535" x="0" y="0"/>
        </p14:tracePtLst>
        <p14:tracePtLst>
          <p14:tracePt t="45481" x="6962775" y="3743325"/>
          <p14:tracePt t="45592" x="6958013" y="3743325"/>
          <p14:tracePt t="45601" x="6958013" y="3748088"/>
          <p14:tracePt t="45612" x="6953250" y="3762375"/>
          <p14:tracePt t="45616" x="6943725" y="3781425"/>
          <p14:tracePt t="45633" x="6900863" y="3900488"/>
          <p14:tracePt t="45649" x="6872288" y="3957638"/>
          <p14:tracePt t="45667" x="6786563" y="4152900"/>
          <p14:tracePt t="45684" x="6729413" y="4252913"/>
          <p14:tracePt t="45700" x="6686550" y="4352925"/>
          <p14:tracePt t="45717" x="6662738" y="4391025"/>
          <p14:tracePt t="45734" x="6634163" y="4438650"/>
          <p14:tracePt t="45749" x="6629400" y="4448175"/>
          <p14:tracePt t="45766" x="6629400" y="4457700"/>
          <p14:tracePt t="45898" x="6629400" y="4452938"/>
          <p14:tracePt t="45904" x="6643688" y="4438650"/>
          <p14:tracePt t="45916" x="6657975" y="4414838"/>
          <p14:tracePt t="45934" x="6700838" y="4305300"/>
          <p14:tracePt t="45950" x="6738938" y="4210050"/>
          <p14:tracePt t="45952" x="6748463" y="4157663"/>
          <p14:tracePt t="45966" x="6781800" y="4067175"/>
          <p14:tracePt t="45982" x="6810375" y="3971925"/>
          <p14:tracePt t="45999" x="6824663" y="3952875"/>
          <p14:tracePt t="46016" x="6829425" y="3933825"/>
          <p14:tracePt t="46033" x="6829425" y="3929063"/>
          <p14:tracePt t="46315" x="0" y="0"/>
        </p14:tracePtLst>
        <p14:tracePtLst>
          <p14:tracePt t="65801" x="4310063" y="3948113"/>
          <p14:tracePt t="65835" x="4310063" y="3943350"/>
          <p14:tracePt t="65845" x="4305300" y="3943350"/>
          <p14:tracePt t="65849" x="4305300" y="3933825"/>
          <p14:tracePt t="65860" x="4295775" y="3929063"/>
          <p14:tracePt t="65874" x="4286250" y="3919538"/>
          <p14:tracePt t="65892" x="4276725" y="3914775"/>
          <p14:tracePt t="65907" x="4271963" y="3914775"/>
          <p14:tracePt t="65924" x="4229100" y="3900488"/>
          <p14:tracePt t="65928" x="4171950" y="3881438"/>
          <p14:tracePt t="65941" x="3843338" y="3824288"/>
          <p14:tracePt t="65957" x="3557588" y="3790950"/>
          <p14:tracePt t="65974" x="3319463" y="3790950"/>
          <p14:tracePt t="65991" x="3090863" y="3795713"/>
          <p14:tracePt t="66007" x="2947988" y="3814763"/>
          <p14:tracePt t="66024" x="2828925" y="3824288"/>
          <p14:tracePt t="66026" x="2776538" y="3833813"/>
          <p14:tracePt t="66040" x="2686050" y="3843338"/>
          <p14:tracePt t="66058" x="2605088" y="3857625"/>
          <p14:tracePt t="66075" x="2524125" y="3871913"/>
          <p14:tracePt t="66092" x="2443163" y="3890963"/>
          <p14:tracePt t="66108" x="2405063" y="3900488"/>
          <p14:tracePt t="66125" x="2314575" y="3929063"/>
          <p14:tracePt t="66141" x="2286000" y="3938588"/>
          <p14:tracePt t="66157" x="2243138" y="3952875"/>
          <p14:tracePt t="66160" x="2219325" y="3967163"/>
          <p14:tracePt t="66174" x="2176463" y="3986213"/>
          <p14:tracePt t="66191" x="2162175" y="4000500"/>
          <p14:tracePt t="66194" x="2143125" y="4029075"/>
          <p14:tracePt t="66207" x="2128838" y="4043363"/>
          <p14:tracePt t="66224" x="2119313" y="4124325"/>
          <p14:tracePt t="66241" x="2128838" y="4171950"/>
          <p14:tracePt t="66257" x="2157413" y="4205288"/>
          <p14:tracePt t="66274" x="2195513" y="4252913"/>
          <p14:tracePt t="66278" x="2262188" y="4310063"/>
          <p14:tracePt t="66291" x="2309813" y="4338638"/>
          <p14:tracePt t="66308" x="2466975" y="4386263"/>
          <p14:tracePt t="66325" x="2833688" y="4419600"/>
          <p14:tracePt t="66330" x="3000375" y="4414838"/>
          <p14:tracePt t="66341" x="3214688" y="4400550"/>
          <p14:tracePt t="66358" x="3700463" y="4305300"/>
          <p14:tracePt t="66374" x="3895725" y="4229100"/>
          <p14:tracePt t="66391" x="3995738" y="4176713"/>
          <p14:tracePt t="66408" x="4014788" y="4148138"/>
          <p14:tracePt t="66426" x="4014788" y="4143375"/>
          <p14:tracePt t="66768" x="4010025" y="4143375"/>
          <p14:tracePt t="66772" x="4010025" y="4124325"/>
          <p14:tracePt t="66783" x="3995738" y="4110038"/>
          <p14:tracePt t="66792" x="3990975" y="4081463"/>
          <p14:tracePt t="66808" x="3924300" y="3981450"/>
          <p14:tracePt t="66824" x="3829050" y="3871913"/>
          <p14:tracePt t="66842" x="3700463" y="3776663"/>
          <p14:tracePt t="66858" x="3538538" y="3695700"/>
          <p14:tracePt t="66875" x="3429000" y="3657600"/>
          <p14:tracePt t="66892" x="3333750" y="3638550"/>
          <p14:tracePt t="66896" x="3281363" y="3633788"/>
          <p14:tracePt t="66907" x="3133725" y="3595688"/>
          <p14:tracePt t="66924" x="2952750" y="3576638"/>
          <p14:tracePt t="66942" x="2786063" y="3557588"/>
          <p14:tracePt t="66944" x="2709863" y="3557588"/>
          <p14:tracePt t="66958" x="2643188" y="3557588"/>
          <p14:tracePt t="66974" x="2433638" y="3590925"/>
          <p14:tracePt t="66991" x="2328863" y="3619500"/>
          <p14:tracePt t="67008" x="2271713" y="3638550"/>
          <p14:tracePt t="67025" x="2033588" y="3695700"/>
          <p14:tracePt t="67042" x="1924050" y="3733800"/>
          <p14:tracePt t="67058" x="1852613" y="3767138"/>
          <p14:tracePt t="67075" x="1814513" y="3805238"/>
          <p14:tracePt t="67091" x="1781175" y="3848100"/>
          <p14:tracePt t="67109" x="1757363" y="3890963"/>
          <p14:tracePt t="67125" x="1752600" y="3938588"/>
          <p14:tracePt t="67142" x="1752600" y="3986213"/>
          <p14:tracePt t="67158" x="1762125" y="4019550"/>
          <p14:tracePt t="67175" x="1781175" y="4071938"/>
          <p14:tracePt t="67176" x="1795463" y="4095750"/>
          <p14:tracePt t="67191" x="1804988" y="4114800"/>
          <p14:tracePt t="67208" x="1824038" y="4133850"/>
          <p14:tracePt t="67225" x="1833563" y="4138613"/>
          <p14:tracePt t="67241" x="1838325" y="4148138"/>
          <p14:tracePt t="67258" x="1871663" y="4157663"/>
          <p14:tracePt t="67262" x="1895475" y="4171950"/>
          <p14:tracePt t="67275" x="1962150" y="4191000"/>
          <p14:tracePt t="67293" x="2224088" y="4219575"/>
          <p14:tracePt t="67308" x="2500313" y="4229100"/>
          <p14:tracePt t="67326" x="2838450" y="4229100"/>
          <p14:tracePt t="67341" x="3305175" y="4229100"/>
          <p14:tracePt t="67358" x="3719513" y="4229100"/>
          <p14:tracePt t="67374" x="4033838" y="4224338"/>
          <p14:tracePt t="67391" x="4129088" y="4224338"/>
          <p14:tracePt t="67408" x="4148138" y="4214813"/>
          <p14:tracePt t="67439" x="4148138" y="4210050"/>
          <p14:tracePt t="67511" x="4148138" y="4205288"/>
          <p14:tracePt t="67526" x="4148138" y="4200525"/>
          <p14:tracePt t="67535" x="4148138" y="4195763"/>
          <p14:tracePt t="67542" x="4148138" y="4181475"/>
          <p14:tracePt t="67558" x="4148138" y="4176713"/>
          <p14:tracePt t="67575" x="4148138" y="4162425"/>
          <p14:tracePt t="67591" x="4148138" y="4152900"/>
          <p14:tracePt t="67608" x="4148138" y="4138613"/>
          <p14:tracePt t="67624" x="4148138" y="4133850"/>
          <p14:tracePt t="67641" x="4148138" y="4129088"/>
          <p14:tracePt t="67671" x="4148138" y="4124325"/>
          <p14:tracePt t="67675" x="4148138" y="4119563"/>
          <p14:tracePt t="67691" x="4148138" y="4105275"/>
          <p14:tracePt t="67710" x="4148138" y="4090988"/>
          <p14:tracePt t="67725" x="4148138" y="4067175"/>
          <p14:tracePt t="67742" x="4133850" y="4043363"/>
          <p14:tracePt t="67758" x="4124325" y="4014788"/>
          <p14:tracePt t="67775" x="4090988" y="3952875"/>
          <p14:tracePt t="67791" x="4062413" y="3900488"/>
          <p14:tracePt t="67809" x="4029075" y="3867150"/>
          <p14:tracePt t="67812" x="4014788" y="3843338"/>
          <p14:tracePt t="67826" x="3981450" y="3829050"/>
          <p14:tracePt t="67842" x="3957638" y="3810000"/>
          <p14:tracePt t="67859" x="3914775" y="3790950"/>
          <p14:tracePt t="67875" x="3852863" y="3771900"/>
          <p14:tracePt t="67878" x="3824288" y="3767138"/>
          <p14:tracePt t="67892" x="3719513" y="3748088"/>
          <p14:tracePt t="67908" x="3552825" y="3738563"/>
          <p14:tracePt t="67925" x="3438525" y="3738563"/>
          <p14:tracePt t="67942" x="3071813" y="3738563"/>
          <p14:tracePt t="67959" x="2857500" y="3738563"/>
          <p14:tracePt t="67975" x="2619375" y="3738563"/>
          <p14:tracePt t="67991" x="2476500" y="3738563"/>
          <p14:tracePt t="68008" x="2362200" y="3738563"/>
          <p14:tracePt t="68025" x="2290763" y="3743325"/>
          <p14:tracePt t="68042" x="2224088" y="3757613"/>
          <p14:tracePt t="68059" x="2152650" y="3771900"/>
          <p14:tracePt t="68076" x="2085975" y="3805238"/>
          <p14:tracePt t="68079" x="2033588" y="3824288"/>
          <p14:tracePt t="68093" x="2000250" y="3838575"/>
          <p14:tracePt t="68109" x="1957388" y="3857625"/>
          <p14:tracePt t="68111" x="1947863" y="3867150"/>
          <p14:tracePt t="68125" x="1924050" y="3886200"/>
          <p14:tracePt t="68143" x="1871663" y="3910013"/>
          <p14:tracePt t="68146" x="1852613" y="3924300"/>
          <p14:tracePt t="68158" x="1824038" y="3952875"/>
          <p14:tracePt t="68176" x="1804988" y="3971925"/>
          <p14:tracePt t="68192" x="1795463" y="3981450"/>
          <p14:tracePt t="68208" x="1785938" y="3990975"/>
          <p14:tracePt t="68212" x="1781175" y="3990975"/>
          <p14:tracePt t="68225" x="1776413" y="4000500"/>
          <p14:tracePt t="68241" x="1771650" y="4019550"/>
          <p14:tracePt t="68258" x="1766888" y="4033838"/>
          <p14:tracePt t="68275" x="1762125" y="4038600"/>
          <p14:tracePt t="68300" x="1762125" y="4043363"/>
          <p14:tracePt t="68321" x="1762125" y="4048125"/>
          <p14:tracePt t="68333" x="1762125" y="4052888"/>
          <p14:tracePt t="68342" x="1762125" y="4057650"/>
          <p14:tracePt t="68359" x="1762125" y="4076700"/>
          <p14:tracePt t="68376" x="1762125" y="4105275"/>
          <p14:tracePt t="68392" x="1766888" y="4124325"/>
          <p14:tracePt t="68408" x="1776413" y="4133850"/>
          <p14:tracePt t="68425" x="1790700" y="4143375"/>
          <p14:tracePt t="68443" x="1795463" y="4148138"/>
          <p14:tracePt t="68480" x="1800225" y="4148138"/>
          <p14:tracePt t="68483" x="1809750" y="4152900"/>
          <p14:tracePt t="68493" x="1833563" y="4152900"/>
          <p14:tracePt t="68508" x="1871663" y="4167188"/>
          <p14:tracePt t="68525" x="1966913" y="4195763"/>
          <p14:tracePt t="68543" x="2033588" y="4200525"/>
          <p14:tracePt t="68559" x="2090738" y="4214813"/>
          <p14:tracePt t="68577" x="2185988" y="4243388"/>
          <p14:tracePt t="68592" x="2262188" y="4267200"/>
          <p14:tracePt t="68608" x="2328863" y="4281488"/>
          <p14:tracePt t="68625" x="2452688" y="4300538"/>
          <p14:tracePt t="68642" x="2566988" y="4310063"/>
          <p14:tracePt t="68658" x="2671763" y="4319588"/>
          <p14:tracePt t="68675" x="2824163" y="4319588"/>
          <p14:tracePt t="68692" x="2928938" y="4319588"/>
          <p14:tracePt t="68708" x="3048000" y="4319588"/>
          <p14:tracePt t="68725" x="3076575" y="4319588"/>
          <p14:tracePt t="68742" x="3171825" y="4281488"/>
          <p14:tracePt t="68746" x="3219450" y="4262438"/>
          <p14:tracePt t="68758" x="3314700" y="4219575"/>
          <p14:tracePt t="68775" x="3405188" y="4176713"/>
          <p14:tracePt t="68792" x="3448050" y="4148138"/>
          <p14:tracePt t="68809" x="3471863" y="4119563"/>
          <p14:tracePt t="68826" x="3519488" y="4071938"/>
          <p14:tracePt t="68842" x="3548063" y="4029075"/>
          <p14:tracePt t="68858" x="3567113" y="4005263"/>
          <p14:tracePt t="68875" x="3571875" y="3976688"/>
          <p14:tracePt t="68892" x="3571875" y="3948113"/>
          <p14:tracePt t="68909" x="3571875" y="3919538"/>
          <p14:tracePt t="68925" x="3557588" y="3881438"/>
          <p14:tracePt t="68928" x="3543300" y="3857625"/>
          <p14:tracePt t="68942" x="3529013" y="3843338"/>
          <p14:tracePt t="68945" x="3514725" y="3829050"/>
          <p14:tracePt t="68958" x="3471863" y="3800475"/>
          <p14:tracePt t="68976" x="3352800" y="3743325"/>
          <p14:tracePt t="68992" x="3228975" y="3709988"/>
          <p14:tracePt t="69009" x="3076575" y="3690938"/>
          <p14:tracePt t="69027" x="2919413" y="3681413"/>
          <p14:tracePt t="69042" x="2681288" y="3681413"/>
          <p14:tracePt t="69059" x="2581275" y="3681413"/>
          <p14:tracePt t="69060" x="2476500" y="3686175"/>
          <p14:tracePt t="69075" x="2286000" y="3695700"/>
          <p14:tracePt t="69093" x="2095500" y="3724275"/>
          <p14:tracePt t="69109" x="2009775" y="3748088"/>
          <p14:tracePt t="69126" x="1966913" y="3762375"/>
          <p14:tracePt t="69144" x="1938338" y="3790950"/>
          <p14:tracePt t="69146" x="1924050" y="3814763"/>
          <p14:tracePt t="69158" x="1909763" y="3833813"/>
          <p14:tracePt t="69176" x="1881188" y="3895725"/>
          <p14:tracePt t="69192" x="1857375" y="3986213"/>
          <p14:tracePt t="69209" x="1847850" y="4029075"/>
          <p14:tracePt t="69213" x="1847850" y="4048125"/>
          <p14:tracePt t="69225" x="1847850" y="4062413"/>
          <p14:tracePt t="69242" x="1857375" y="4100513"/>
          <p14:tracePt t="69259" x="1871663" y="4129088"/>
          <p14:tracePt t="69276" x="1885950" y="4152900"/>
          <p14:tracePt t="69292" x="1909763" y="4181475"/>
          <p14:tracePt t="69295" x="1933575" y="4205288"/>
          <p14:tracePt t="69309" x="1947863" y="4214813"/>
          <p14:tracePt t="69326" x="1981200" y="4243388"/>
          <p14:tracePt t="69343" x="2009775" y="4262438"/>
          <p14:tracePt t="69360" x="2062163" y="4291013"/>
          <p14:tracePt t="69375" x="2076450" y="4305300"/>
          <p14:tracePt t="69393" x="2138363" y="4329113"/>
          <p14:tracePt t="69409" x="2147888" y="4329113"/>
          <p14:tracePt t="69412" x="2152650" y="4333875"/>
          <p14:tracePt t="69596" x="0" y="0"/>
        </p14:tracePtLst>
        <p14:tracePtLst>
          <p14:tracePt t="71729" x="3895725" y="3838575"/>
          <p14:tracePt t="71919" x="3890963" y="3833813"/>
          <p14:tracePt t="71929" x="3871913" y="3829050"/>
          <p14:tracePt t="71933" x="3852863" y="3819525"/>
          <p14:tracePt t="71944" x="3819525" y="3805238"/>
          <p14:tracePt t="71960" x="3671888" y="3757613"/>
          <p14:tracePt t="71976" x="3514725" y="3719513"/>
          <p14:tracePt t="71993" x="3348038" y="3676650"/>
          <p14:tracePt t="72011" x="3167063" y="3657600"/>
          <p14:tracePt t="72014" x="2986088" y="3633788"/>
          <p14:tracePt t="72026" x="2886075" y="3633788"/>
          <p14:tracePt t="72044" x="2557463" y="3609975"/>
          <p14:tracePt t="72060" x="2352675" y="3609975"/>
          <p14:tracePt t="72077" x="2147888" y="3614738"/>
          <p14:tracePt t="72093" x="1995488" y="3624263"/>
          <p14:tracePt t="72110" x="1938338" y="3624263"/>
          <p14:tracePt t="72126" x="1905000" y="3633788"/>
          <p14:tracePt t="72143" x="1862138" y="3648075"/>
          <p14:tracePt t="72160" x="1819275" y="3662363"/>
          <p14:tracePt t="72176" x="1804988" y="3667125"/>
          <p14:tracePt t="72193" x="1771650" y="3681413"/>
          <p14:tracePt t="72210" x="1719263" y="3709988"/>
          <p14:tracePt t="72226" x="1652588" y="3757613"/>
          <p14:tracePt t="72243" x="1585913" y="3829050"/>
          <p14:tracePt t="72245" x="1519238" y="3924300"/>
          <p14:tracePt t="72261" x="1447800" y="4014788"/>
          <p14:tracePt t="72277" x="1423988" y="4067175"/>
          <p14:tracePt t="72294" x="1423988" y="4114800"/>
          <p14:tracePt t="72310" x="1438275" y="4186238"/>
          <p14:tracePt t="72327" x="1500188" y="4276725"/>
          <p14:tracePt t="72343" x="1571625" y="4352925"/>
          <p14:tracePt t="72360" x="1657350" y="4448175"/>
          <p14:tracePt t="72376" x="1700213" y="4476750"/>
          <p14:tracePt t="72393" x="1733550" y="4491038"/>
          <p14:tracePt t="72410" x="1752600" y="4495800"/>
          <p14:tracePt t="72426" x="1785938" y="4500563"/>
          <p14:tracePt t="72443" x="1843088" y="4510088"/>
          <p14:tracePt t="72460" x="1952625" y="4514850"/>
          <p14:tracePt t="72462" x="2043113" y="4514850"/>
          <p14:tracePt t="72476" x="2252663" y="4514850"/>
          <p14:tracePt t="72493" x="2533650" y="4529138"/>
          <p14:tracePt t="72510" x="2838450" y="4548188"/>
          <p14:tracePt t="72513" x="2962275" y="4548188"/>
          <p14:tracePt t="72527" x="3205163" y="4548188"/>
          <p14:tracePt t="72543" x="3324225" y="4538663"/>
          <p14:tracePt t="72560" x="3419475" y="4519613"/>
          <p14:tracePt t="72577" x="3471863" y="4491038"/>
          <p14:tracePt t="72593" x="3652838" y="4438650"/>
          <p14:tracePt t="72610" x="3738563" y="4400550"/>
          <p14:tracePt t="72627" x="3814763" y="4352925"/>
          <p14:tracePt t="72643" x="3886200" y="4281488"/>
          <p14:tracePt t="72660" x="3905250" y="4257675"/>
          <p14:tracePt t="72663" x="3943350" y="4200525"/>
          <p14:tracePt t="72676" x="3962400" y="4171950"/>
          <p14:tracePt t="72693" x="4010025" y="4062413"/>
          <p14:tracePt t="72710" x="4029075" y="3971925"/>
          <p14:tracePt t="72726" x="4033838" y="3910013"/>
          <p14:tracePt t="72743" x="4033838" y="3843338"/>
          <p14:tracePt t="72761" x="4010025" y="3771900"/>
          <p14:tracePt t="72777" x="3948113" y="3705225"/>
          <p14:tracePt t="72794" x="3790950" y="3609975"/>
          <p14:tracePt t="72810" x="3724275" y="3581400"/>
          <p14:tracePt t="72826" x="3409950" y="3509963"/>
          <p14:tracePt t="72829" x="3248025" y="3490913"/>
          <p14:tracePt t="72844" x="2938463" y="3462338"/>
          <p14:tracePt t="72861" x="2657475" y="3490913"/>
          <p14:tracePt t="72877" x="2424113" y="3576638"/>
          <p14:tracePt t="72895" x="2200275" y="3671888"/>
          <p14:tracePt t="72910" x="2000250" y="3767138"/>
          <p14:tracePt t="72927" x="1795463" y="3876675"/>
          <p14:tracePt t="72943" x="1690688" y="3929063"/>
          <p14:tracePt t="72961" x="1638300" y="3967163"/>
          <p14:tracePt t="72977" x="1614488" y="4019550"/>
          <p14:tracePt t="72994" x="1614488" y="4067175"/>
          <p14:tracePt t="73011" x="1638300" y="4119563"/>
          <p14:tracePt t="73027" x="1724025" y="4214813"/>
          <p14:tracePt t="73031" x="1762125" y="4248150"/>
          <p14:tracePt t="73044" x="1819275" y="4286250"/>
          <p14:tracePt t="73061" x="2114550" y="4424363"/>
          <p14:tracePt t="73078" x="2700338" y="4572000"/>
          <p14:tracePt t="73095" x="2928938" y="4610100"/>
          <p14:tracePt t="73098" x="3143250" y="4624388"/>
          <p14:tracePt t="73111" x="3324225" y="4624388"/>
          <p14:tracePt t="73127" x="3805238" y="4591050"/>
          <p14:tracePt t="73143" x="3881438" y="4567238"/>
          <p14:tracePt t="73242" x="3886200" y="4567238"/>
          <p14:tracePt t="73252" x="3890963" y="4567238"/>
          <p14:tracePt t="73262" x="3890963" y="4562475"/>
          <p14:tracePt t="73278" x="3895725" y="4562475"/>
          <p14:tracePt t="73278" x="0" y="0"/>
        </p14:tracePtLst>
        <p14:tracePtLst>
          <p14:tracePt t="73636" x="4572000" y="3429000"/>
          <p14:tracePt t="73714" x="4567238" y="3429000"/>
          <p14:tracePt t="73730" x="4562475" y="3429000"/>
          <p14:tracePt t="73735" x="4552950" y="3429000"/>
          <p14:tracePt t="73745" x="4529138" y="3429000"/>
          <p14:tracePt t="73762" x="4391025" y="3405188"/>
          <p14:tracePt t="73778" x="3905250" y="3305175"/>
          <p14:tracePt t="73781" x="3614738" y="3290888"/>
          <p14:tracePt t="73794" x="3300413" y="3276600"/>
          <p14:tracePt t="73810" x="2705100" y="3276600"/>
          <p14:tracePt t="73827" x="1785938" y="3343275"/>
          <p14:tracePt t="73844" x="1271588" y="3400425"/>
          <p14:tracePt t="73860" x="885825" y="3438525"/>
          <p14:tracePt t="73877" x="414338" y="3509963"/>
          <p14:tracePt t="73879" x="323850" y="3529013"/>
          <p14:tracePt t="73894" x="238125" y="3567113"/>
          <p14:tracePt t="73910" x="219075" y="3586163"/>
          <p14:tracePt t="73927" x="219075" y="3590925"/>
          <p14:tracePt t="74033" x="223838" y="3590925"/>
          <p14:tracePt t="74045" x="257175" y="3605213"/>
          <p14:tracePt t="74049" x="323850" y="3633788"/>
          <p14:tracePt t="74061" x="414338" y="3667125"/>
          <p14:tracePt t="74077" x="800100" y="3752850"/>
          <p14:tracePt t="74094" x="1323975" y="3843338"/>
          <p14:tracePt t="74111" x="2328863" y="3924300"/>
          <p14:tracePt t="74127" x="2590800" y="3924300"/>
          <p14:tracePt t="74144" x="3038475" y="3938588"/>
          <p14:tracePt t="74147" x="3248025" y="3938588"/>
          <p14:tracePt t="74160" x="3509963" y="3952875"/>
          <p14:tracePt t="74177" x="4029075" y="3952875"/>
          <p14:tracePt t="74194" x="4548188" y="3943350"/>
          <p14:tracePt t="74210" x="4729163" y="3933825"/>
          <p14:tracePt t="74227" x="4791075" y="3933825"/>
          <p14:tracePt t="74244" x="4800600" y="3933825"/>
          <p14:tracePt t="74317" x="4805363" y="3933825"/>
          <p14:tracePt t="74494" x="0" y="0"/>
        </p14:tracePtLst>
        <p14:tracePtLst>
          <p14:tracePt t="83677" x="3357563" y="3576638"/>
          <p14:tracePt t="83842" x="3348038" y="3571875"/>
          <p14:tracePt t="83852" x="3333750" y="3562350"/>
          <p14:tracePt t="83861" x="3309938" y="3557588"/>
          <p14:tracePt t="83867" x="3290888" y="3548063"/>
          <p14:tracePt t="83881" x="3224213" y="3533775"/>
          <p14:tracePt t="83898" x="3157538" y="3524250"/>
          <p14:tracePt t="83914" x="2990850" y="3505200"/>
          <p14:tracePt t="83931" x="2652713" y="3490913"/>
          <p14:tracePt t="83934" x="2552700" y="3490913"/>
          <p14:tracePt t="83949" x="2362200" y="3519488"/>
          <p14:tracePt t="83965" x="2243138" y="3538538"/>
          <p14:tracePt t="83982" x="2128838" y="3581400"/>
          <p14:tracePt t="83999" x="2085975" y="3605213"/>
          <p14:tracePt t="84016" x="2043113" y="3648075"/>
          <p14:tracePt t="84032" x="2000250" y="3757613"/>
          <p14:tracePt t="84035" x="1990725" y="3814763"/>
          <p14:tracePt t="84048" x="1990725" y="3876675"/>
          <p14:tracePt t="84065" x="1990725" y="3981450"/>
          <p14:tracePt t="84081" x="1990725" y="4048125"/>
          <p14:tracePt t="84098" x="2000250" y="4095750"/>
          <p14:tracePt t="84115" x="2028825" y="4148138"/>
          <p14:tracePt t="84132" x="2247900" y="4362450"/>
          <p14:tracePt t="84148" x="2409825" y="4476750"/>
          <p14:tracePt t="84165" x="2481263" y="4529138"/>
          <p14:tracePt t="84182" x="2705100" y="4605338"/>
          <p14:tracePt t="84199" x="2862263" y="4614863"/>
          <p14:tracePt t="84215" x="3052763" y="4614863"/>
          <p14:tracePt t="84232" x="3305175" y="4586288"/>
          <p14:tracePt t="84248" x="3486150" y="4538663"/>
          <p14:tracePt t="84265" x="3657600" y="4495800"/>
          <p14:tracePt t="84269" x="3733800" y="4476750"/>
          <p14:tracePt t="84281" x="3800475" y="4457700"/>
          <p14:tracePt t="84298" x="3905250" y="4424363"/>
          <p14:tracePt t="84315" x="3967163" y="4410075"/>
          <p14:tracePt t="84527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Convergence of ZeoGAN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19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F2F7403-D910-401D-A875-AF529E772461}"/>
              </a:ext>
            </a:extLst>
          </p:cNvPr>
          <p:cNvGrpSpPr/>
          <p:nvPr/>
        </p:nvGrpSpPr>
        <p:grpSpPr>
          <a:xfrm>
            <a:off x="170271" y="1230351"/>
            <a:ext cx="8811585" cy="3068910"/>
            <a:chOff x="628650" y="1090569"/>
            <a:chExt cx="8014890" cy="2791436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7DF1C33-15AB-4409-8ADF-07ACA838E0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78" b="59511"/>
            <a:stretch/>
          </p:blipFill>
          <p:spPr>
            <a:xfrm>
              <a:off x="628650" y="1090569"/>
              <a:ext cx="8014890" cy="2776756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89A560BF-A85B-40CB-866D-6E36828F9052}"/>
                </a:ext>
              </a:extLst>
            </p:cNvPr>
            <p:cNvSpPr/>
            <p:nvPr/>
          </p:nvSpPr>
          <p:spPr>
            <a:xfrm>
              <a:off x="628650" y="1338456"/>
              <a:ext cx="227027" cy="45300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5DC136DC-5E3C-400E-AAFD-5D47DF7C408B}"/>
                </a:ext>
              </a:extLst>
            </p:cNvPr>
            <p:cNvSpPr/>
            <p:nvPr/>
          </p:nvSpPr>
          <p:spPr>
            <a:xfrm>
              <a:off x="628650" y="3429000"/>
              <a:ext cx="227027" cy="453005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6EB159-E8CC-46CF-822F-31CDCC426C4A}"/>
              </a:ext>
            </a:extLst>
          </p:cNvPr>
          <p:cNvSpPr txBox="1">
            <a:spLocks/>
          </p:cNvSpPr>
          <p:nvPr/>
        </p:nvSpPr>
        <p:spPr>
          <a:xfrm>
            <a:off x="628650" y="4571999"/>
            <a:ext cx="7886700" cy="1316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Earth-Mover Distance (EMD)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distance between Real/Generated data distributions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>
                <a:solidFill>
                  <a:sysClr val="windowText" lastClr="000000"/>
                </a:solidFill>
                <a:latin typeface="Calibri" panose="020F0502020204030204"/>
                <a:ea typeface="맑은 고딕" panose="020B0503020000020004" pitchFamily="50" charset="-127"/>
              </a:rPr>
              <a:t>d</a:t>
            </a:r>
            <a:r>
              <a:rPr lang="en-US" altLang="ko-KR" dirty="0" smtClean="0">
                <a:solidFill>
                  <a:sysClr val="windowText" lastClr="000000"/>
                </a:solidFill>
                <a:latin typeface="Calibri" panose="020F0502020204030204"/>
                <a:ea typeface="맑은 고딕" panose="020B0503020000020004" pitchFamily="50" charset="-127"/>
              </a:rPr>
              <a:t>etermines when to stop the neural network simulations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9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20"/>
    </mc:Choice>
    <mc:Fallback xmlns="">
      <p:transition spd="slow" advTm="5292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202" x="509588" y="1533525"/>
          <p14:tracePt t="7281" x="509588" y="1543050"/>
          <p14:tracePt t="7291" x="509588" y="1552575"/>
          <p14:tracePt t="7296" x="509588" y="1571625"/>
          <p14:tracePt t="7312" x="509588" y="1609725"/>
          <p14:tracePt t="7328" x="519113" y="1905000"/>
          <p14:tracePt t="7345" x="528638" y="2105025"/>
          <p14:tracePt t="7362" x="528638" y="2347913"/>
          <p14:tracePt t="7379" x="547688" y="2538413"/>
          <p14:tracePt t="7395" x="566738" y="2781300"/>
          <p14:tracePt t="7412" x="590550" y="3109913"/>
          <p14:tracePt t="7429" x="590550" y="3309938"/>
          <p14:tracePt t="7445" x="590550" y="3524250"/>
          <p14:tracePt t="7462" x="590550" y="3767138"/>
          <p14:tracePt t="7465" x="590550" y="3905250"/>
          <p14:tracePt t="7478" x="590550" y="3957638"/>
          <p14:tracePt t="7495" x="590550" y="4024313"/>
          <p14:tracePt t="7512" x="590550" y="4081463"/>
          <p14:tracePt t="7513" x="590550" y="4129088"/>
          <p14:tracePt t="7528" x="590550" y="4181475"/>
          <p14:tracePt t="7545" x="590550" y="4257675"/>
          <p14:tracePt t="7562" x="590550" y="4305300"/>
          <p14:tracePt t="7644" x="585788" y="4305300"/>
          <p14:tracePt t="7653" x="581025" y="4300538"/>
          <p14:tracePt t="7662" x="576263" y="4281488"/>
          <p14:tracePt t="7679" x="566738" y="4224338"/>
          <p14:tracePt t="7696" x="557213" y="4029075"/>
          <p14:tracePt t="7712" x="557213" y="3967163"/>
          <p14:tracePt t="7728" x="557213" y="3709988"/>
          <p14:tracePt t="7745" x="542925" y="3533775"/>
          <p14:tracePt t="7762" x="542925" y="3319463"/>
          <p14:tracePt t="7778" x="542925" y="3095625"/>
          <p14:tracePt t="7795" x="542925" y="2776538"/>
          <p14:tracePt t="7812" x="542925" y="2700338"/>
          <p14:tracePt t="7828" x="542925" y="2524125"/>
          <p14:tracePt t="7845" x="542925" y="2409825"/>
          <p14:tracePt t="7862" x="533400" y="2276475"/>
          <p14:tracePt t="7878" x="533400" y="2185988"/>
          <p14:tracePt t="7895" x="528638" y="2076450"/>
          <p14:tracePt t="7912" x="528638" y="2019300"/>
          <p14:tracePt t="7928" x="519113" y="1966913"/>
          <p14:tracePt t="7945" x="519113" y="1943100"/>
          <p14:tracePt t="7962" x="519113" y="1938338"/>
          <p14:tracePt t="7978" x="519113" y="1933575"/>
          <p14:tracePt t="8113" x="519113" y="1938338"/>
          <p14:tracePt t="8123" x="519113" y="1957388"/>
          <p14:tracePt t="8128" x="519113" y="1985963"/>
          <p14:tracePt t="8145" x="519113" y="2100263"/>
          <p14:tracePt t="8162" x="519113" y="2343150"/>
          <p14:tracePt t="8178" x="523875" y="2543175"/>
          <p14:tracePt t="8195" x="533400" y="2647950"/>
          <p14:tracePt t="8212" x="547688" y="2909888"/>
          <p14:tracePt t="8229" x="571500" y="3476625"/>
          <p14:tracePt t="8245" x="571500" y="3714750"/>
          <p14:tracePt t="8262" x="581025" y="3871913"/>
          <p14:tracePt t="8279" x="581025" y="3986213"/>
          <p14:tracePt t="8295" x="581025" y="4029075"/>
          <p14:tracePt t="8312" x="581025" y="4048125"/>
          <p14:tracePt t="8314" x="581025" y="4052888"/>
          <p14:tracePt t="8329" x="581025" y="4067175"/>
          <p14:tracePt t="8345" x="581025" y="4076700"/>
          <p14:tracePt t="8728" x="0" y="0"/>
        </p14:tracePtLst>
        <p14:tracePtLst>
          <p14:tracePt t="21592" x="552450" y="4486275"/>
          <p14:tracePt t="21621" x="552450" y="4491038"/>
          <p14:tracePt t="21624" x="552450" y="4495800"/>
          <p14:tracePt t="21635" x="561975" y="4495800"/>
          <p14:tracePt t="21651" x="566738" y="4505325"/>
          <p14:tracePt t="21670" x="571500" y="4505325"/>
          <p14:tracePt t="21684" x="576263" y="4505325"/>
          <p14:tracePt t="21701" x="595313" y="4505325"/>
          <p14:tracePt t="21718" x="623888" y="4505325"/>
          <p14:tracePt t="21721" x="652463" y="4505325"/>
          <p14:tracePt t="21734" x="681038" y="4505325"/>
          <p14:tracePt t="21751" x="833438" y="4495800"/>
          <p14:tracePt t="21768" x="985838" y="4424363"/>
          <p14:tracePt t="21785" x="1185863" y="4300538"/>
          <p14:tracePt t="21801" x="1447800" y="4110038"/>
          <p14:tracePt t="21818" x="1571625" y="3981450"/>
          <p14:tracePt t="21834" x="1647825" y="3829050"/>
          <p14:tracePt t="21851" x="1681163" y="3648075"/>
          <p14:tracePt t="21868" x="1681163" y="3581400"/>
          <p14:tracePt t="21885" x="1681163" y="3548063"/>
          <p14:tracePt t="21889" x="1681163" y="3543300"/>
          <p14:tracePt t="21901" x="1681163" y="3538538"/>
          <p14:tracePt t="21927" x="1676400" y="3533775"/>
          <p14:tracePt t="21943" x="1671638" y="3533775"/>
          <p14:tracePt t="21951" x="1657350" y="3524250"/>
          <p14:tracePt t="21968" x="1609725" y="3509963"/>
          <p14:tracePt t="21985" x="1538288" y="3490913"/>
          <p14:tracePt t="21988" x="1504950" y="3471863"/>
          <p14:tracePt t="22001" x="1485900" y="3467100"/>
          <p14:tracePt t="22018" x="1423988" y="3452813"/>
          <p14:tracePt t="22021" x="1395413" y="3443288"/>
          <p14:tracePt t="22034" x="1338263" y="3438525"/>
          <p14:tracePt t="22051" x="1314450" y="3438525"/>
          <p14:tracePt t="22068" x="1295400" y="3438525"/>
          <p14:tracePt t="22085" x="1276350" y="3438525"/>
          <p14:tracePt t="22101" x="1228725" y="3467100"/>
          <p14:tracePt t="22118" x="1157288" y="3548063"/>
          <p14:tracePt t="22121" x="1119188" y="3581400"/>
          <p14:tracePt t="22134" x="1095375" y="3614738"/>
          <p14:tracePt t="22151" x="1019175" y="3676650"/>
          <p14:tracePt t="22168" x="990600" y="3705225"/>
          <p14:tracePt t="22184" x="971550" y="3714750"/>
          <p14:tracePt t="22201" x="952500" y="3733800"/>
          <p14:tracePt t="22218" x="947738" y="3733800"/>
          <p14:tracePt t="22690" x="0" y="0"/>
        </p14:tracePtLst>
        <p14:tracePtLst>
          <p14:tracePt t="31164" x="2438400" y="1966913"/>
          <p14:tracePt t="31169" x="2433638" y="1957388"/>
          <p14:tracePt t="31173" x="2419350" y="1957388"/>
          <p14:tracePt t="31188" x="2400300" y="1943100"/>
          <p14:tracePt t="31205" x="2371725" y="1933575"/>
          <p14:tracePt t="31223" x="2324100" y="1919288"/>
          <p14:tracePt t="31238" x="2286000" y="1909763"/>
          <p14:tracePt t="31255" x="2247900" y="1909763"/>
          <p14:tracePt t="31272" x="2190750" y="1905000"/>
          <p14:tracePt t="31289" x="2062163" y="1895475"/>
          <p14:tracePt t="31305" x="2019300" y="1890713"/>
          <p14:tracePt t="31322" x="2005013" y="1890713"/>
          <p14:tracePt t="31339" x="1985963" y="1890713"/>
          <p14:tracePt t="31372" x="1981200" y="1895475"/>
          <p14:tracePt t="31389" x="1962150" y="1919288"/>
          <p14:tracePt t="31405" x="1947863" y="1952625"/>
          <p14:tracePt t="31422" x="1914525" y="2024063"/>
          <p14:tracePt t="31438" x="1900238" y="2057400"/>
          <p14:tracePt t="31455" x="1862138" y="2162175"/>
          <p14:tracePt t="31471" x="1843088" y="2257425"/>
          <p14:tracePt t="31488" x="1838325" y="2276475"/>
          <p14:tracePt t="31507" x="1838325" y="2305050"/>
          <p14:tracePt t="31522" x="1838325" y="2333625"/>
          <p14:tracePt t="31539" x="1847850" y="2343150"/>
          <p14:tracePt t="31555" x="1857375" y="2352675"/>
          <p14:tracePt t="31573" x="1876425" y="2381250"/>
          <p14:tracePt t="31576" x="1881188" y="2390775"/>
          <p14:tracePt t="31588" x="1885950" y="2405063"/>
          <p14:tracePt t="31606" x="1900238" y="2409825"/>
          <p14:tracePt t="31609" x="1900238" y="2414588"/>
          <p14:tracePt t="31621" x="1905000" y="2414588"/>
          <p14:tracePt t="31640" x="1905000" y="2419350"/>
          <p14:tracePt t="31655" x="1914525" y="2428875"/>
          <p14:tracePt t="31673" x="1933575" y="2443163"/>
          <p14:tracePt t="31688" x="1938338" y="2447925"/>
          <p14:tracePt t="31741" x="1943100" y="2447925"/>
          <p14:tracePt t="31766" x="1947863" y="2447925"/>
          <p14:tracePt t="31775" x="1952625" y="2447925"/>
          <p14:tracePt t="31784" x="1957388" y="2447925"/>
          <p14:tracePt t="31791" x="1966913" y="2447925"/>
          <p14:tracePt t="31805" x="1976438" y="2447925"/>
          <p14:tracePt t="31823" x="1990725" y="2447925"/>
          <p14:tracePt t="31839" x="2043113" y="2447925"/>
          <p14:tracePt t="31855" x="2090738" y="2433638"/>
          <p14:tracePt t="31872" x="2143125" y="2409825"/>
          <p14:tracePt t="31889" x="2209800" y="2386013"/>
          <p14:tracePt t="31906" x="2233613" y="2366963"/>
          <p14:tracePt t="31922" x="2252663" y="2352675"/>
          <p14:tracePt t="31939" x="2262188" y="2338388"/>
          <p14:tracePt t="31955" x="2271713" y="2319338"/>
          <p14:tracePt t="31971" x="2281238" y="2286000"/>
          <p14:tracePt t="31988" x="2281238" y="2243138"/>
          <p14:tracePt t="32006" x="2281238" y="2219325"/>
          <p14:tracePt t="32008" x="2281238" y="2209800"/>
          <p14:tracePt t="32022" x="2281238" y="2176463"/>
          <p14:tracePt t="32039" x="2281238" y="2152650"/>
          <p14:tracePt t="32042" x="2266950" y="2114550"/>
          <p14:tracePt t="32056" x="2257425" y="2090738"/>
          <p14:tracePt t="32073" x="2233613" y="2043113"/>
          <p14:tracePt t="32089" x="2224088" y="2038350"/>
          <p14:tracePt t="32106" x="2166938" y="1990725"/>
          <p14:tracePt t="32122" x="2085975" y="1943100"/>
          <p14:tracePt t="32139" x="2033588" y="1919288"/>
          <p14:tracePt t="32155" x="1990725" y="1905000"/>
          <p14:tracePt t="32172" x="1957388" y="1905000"/>
          <p14:tracePt t="32188" x="1933575" y="1905000"/>
          <p14:tracePt t="32205" x="1909763" y="1905000"/>
          <p14:tracePt t="32222" x="1890713" y="1919288"/>
          <p14:tracePt t="32238" x="1866900" y="1952625"/>
          <p14:tracePt t="32257" x="1814513" y="2033588"/>
          <p14:tracePt t="32273" x="1785938" y="2085975"/>
          <p14:tracePt t="32289" x="1743075" y="2147888"/>
          <p14:tracePt t="32306" x="1719263" y="2224088"/>
          <p14:tracePt t="32309" x="1714500" y="2252663"/>
          <p14:tracePt t="32325" x="1704975" y="2309813"/>
          <p14:tracePt t="32339" x="1704975" y="2347913"/>
          <p14:tracePt t="32355" x="1704975" y="2371725"/>
          <p14:tracePt t="32372" x="1704975" y="2405063"/>
          <p14:tracePt t="32389" x="1728788" y="2443163"/>
          <p14:tracePt t="32405" x="1738313" y="2462213"/>
          <p14:tracePt t="32422" x="1776413" y="2509838"/>
          <p14:tracePt t="32438" x="1804988" y="2552700"/>
          <p14:tracePt t="32455" x="1819275" y="2571750"/>
          <p14:tracePt t="32472" x="1871663" y="2614613"/>
          <p14:tracePt t="32489" x="1905000" y="2628900"/>
          <p14:tracePt t="32507" x="1943100" y="2643188"/>
          <p14:tracePt t="32508" x="1962150" y="2643188"/>
          <p14:tracePt t="32522" x="2000250" y="2657475"/>
          <p14:tracePt t="32539" x="2057400" y="2667000"/>
          <p14:tracePt t="32556" x="2128838" y="2676525"/>
          <p14:tracePt t="32572" x="2243138" y="2676525"/>
          <p14:tracePt t="32588" x="2300288" y="2671763"/>
          <p14:tracePt t="32605" x="2362200" y="2647950"/>
          <p14:tracePt t="32622" x="2419350" y="2614613"/>
          <p14:tracePt t="32639" x="2438400" y="2600325"/>
          <p14:tracePt t="32655" x="2471738" y="2571750"/>
          <p14:tracePt t="32672" x="2509838" y="2528888"/>
          <p14:tracePt t="32673" x="2533650" y="2486025"/>
          <p14:tracePt t="32689" x="2552700" y="2452688"/>
          <p14:tracePt t="32705" x="2562225" y="2433638"/>
          <p14:tracePt t="32722" x="2576513" y="2371725"/>
          <p14:tracePt t="32739" x="2590800" y="2305050"/>
          <p14:tracePt t="32756" x="2590800" y="2252663"/>
          <p14:tracePt t="32773" x="2590800" y="2205038"/>
          <p14:tracePt t="32789" x="2576513" y="2162175"/>
          <p14:tracePt t="32806" x="2552700" y="2119313"/>
          <p14:tracePt t="32822" x="2533650" y="2085975"/>
          <p14:tracePt t="32839" x="2514600" y="2071688"/>
          <p14:tracePt t="32857" x="2476500" y="2043113"/>
          <p14:tracePt t="32873" x="2452688" y="2033588"/>
          <p14:tracePt t="32890" x="2428875" y="2019300"/>
          <p14:tracePt t="32906" x="2395538" y="2014538"/>
          <p14:tracePt t="32909" x="2376488" y="2014538"/>
          <p14:tracePt t="32922" x="2362200" y="2009775"/>
          <p14:tracePt t="32939" x="2319338" y="2009775"/>
          <p14:tracePt t="32956" x="2276475" y="2009775"/>
          <p14:tracePt t="32972" x="2257425" y="2009775"/>
          <p14:tracePt t="32989" x="2195513" y="2009775"/>
          <p14:tracePt t="33007" x="2166938" y="2009775"/>
          <p14:tracePt t="33023" x="2138363" y="2014538"/>
          <p14:tracePt t="33040" x="2119313" y="2028825"/>
          <p14:tracePt t="33056" x="2085975" y="2047875"/>
          <p14:tracePt t="33059" x="2076450" y="2062163"/>
          <p14:tracePt t="33072" x="2052638" y="2076450"/>
          <p14:tracePt t="33090" x="2014538" y="2138363"/>
          <p14:tracePt t="33106" x="1962150" y="2219325"/>
          <p14:tracePt t="33123" x="1909763" y="2309813"/>
          <p14:tracePt t="33139" x="1876425" y="2366963"/>
          <p14:tracePt t="33143" x="1871663" y="2390775"/>
          <p14:tracePt t="33155" x="1862138" y="2409825"/>
          <p14:tracePt t="33172" x="1857375" y="2452688"/>
          <p14:tracePt t="33189" x="1857375" y="2486025"/>
          <p14:tracePt t="33192" x="1857375" y="2505075"/>
          <p14:tracePt t="33205" x="1847850" y="2562225"/>
          <p14:tracePt t="33222" x="1847850" y="2624138"/>
          <p14:tracePt t="33239" x="1847850" y="2643188"/>
          <p14:tracePt t="33257" x="1852613" y="2686050"/>
          <p14:tracePt t="33274" x="1866900" y="2738438"/>
          <p14:tracePt t="33289" x="1885950" y="2771775"/>
          <p14:tracePt t="33306" x="1905000" y="2814638"/>
          <p14:tracePt t="33324" x="1919288" y="2843213"/>
          <p14:tracePt t="33339" x="1928813" y="2857500"/>
          <p14:tracePt t="33356" x="1947863" y="2867025"/>
          <p14:tracePt t="33372" x="1966913" y="2876550"/>
          <p14:tracePt t="33389" x="1976438" y="2876550"/>
          <p14:tracePt t="33406" x="1981200" y="2881313"/>
          <p14:tracePt t="33422" x="1995488" y="2881313"/>
          <p14:tracePt t="33439" x="2009775" y="2881313"/>
          <p14:tracePt t="33456" x="2038350" y="2871788"/>
          <p14:tracePt t="33472" x="2085975" y="2843213"/>
          <p14:tracePt t="33489" x="2176463" y="2809875"/>
          <p14:tracePt t="33506" x="2247900" y="2786063"/>
          <p14:tracePt t="33522" x="2328863" y="2762250"/>
          <p14:tracePt t="33539" x="2376488" y="2743200"/>
          <p14:tracePt t="33555" x="2390775" y="2733675"/>
          <p14:tracePt t="33572" x="2424113" y="2724150"/>
          <p14:tracePt t="33589" x="2452688" y="2690813"/>
          <p14:tracePt t="33606" x="2457450" y="2681288"/>
          <p14:tracePt t="33623" x="2462213" y="2667000"/>
          <p14:tracePt t="33639" x="2476500" y="2643188"/>
          <p14:tracePt t="33656" x="2486025" y="2600325"/>
          <p14:tracePt t="33672" x="2495550" y="2552700"/>
          <p14:tracePt t="33690" x="2495550" y="2500313"/>
          <p14:tracePt t="33706" x="2495550" y="2414588"/>
          <p14:tracePt t="33722" x="2486025" y="2347913"/>
          <p14:tracePt t="33739" x="2462213" y="2271713"/>
          <p14:tracePt t="33756" x="2419350" y="2185988"/>
          <p14:tracePt t="33773" x="2390775" y="2143125"/>
          <p14:tracePt t="33774" x="2376488" y="2119313"/>
          <p14:tracePt t="33789" x="2362200" y="2109788"/>
          <p14:tracePt t="33790" x="2352675" y="2085975"/>
          <p14:tracePt t="33806" x="2347913" y="2081213"/>
          <p14:tracePt t="33823" x="2333625" y="2071688"/>
          <p14:tracePt t="33839" x="2319338" y="2062163"/>
          <p14:tracePt t="33855" x="2314575" y="2057400"/>
          <p14:tracePt t="33872" x="2309813" y="2057400"/>
          <p14:tracePt t="33889" x="2300288" y="2057400"/>
          <p14:tracePt t="33906" x="2295525" y="2057400"/>
          <p14:tracePt t="33923" x="2290763" y="2052638"/>
          <p14:tracePt t="33939" x="2271713" y="2052638"/>
          <p14:tracePt t="33956" x="2266950" y="2052638"/>
          <p14:tracePt t="33972" x="2243138" y="2052638"/>
          <p14:tracePt t="33990" x="2219325" y="2062163"/>
          <p14:tracePt t="34007" x="2190750" y="2085975"/>
          <p14:tracePt t="34023" x="2124075" y="2157413"/>
          <p14:tracePt t="34040" x="2066925" y="2224088"/>
          <p14:tracePt t="34057" x="2005013" y="2290763"/>
          <p14:tracePt t="34074" x="1943100" y="2395538"/>
          <p14:tracePt t="34090" x="1909763" y="2466975"/>
          <p14:tracePt t="34092" x="1890713" y="2509838"/>
          <p14:tracePt t="34106" x="1885950" y="2543175"/>
          <p14:tracePt t="34123" x="1876425" y="2600325"/>
          <p14:tracePt t="34139" x="1871663" y="2633663"/>
          <p14:tracePt t="34141" x="1871663" y="2647950"/>
          <p14:tracePt t="34156" x="1876425" y="2652713"/>
          <p14:tracePt t="34173" x="1909763" y="2700338"/>
          <p14:tracePt t="34189" x="1947863" y="2733675"/>
          <p14:tracePt t="34206" x="1966913" y="2767013"/>
          <p14:tracePt t="34223" x="1981200" y="2781300"/>
          <p14:tracePt t="34240" x="2000250" y="2805113"/>
          <p14:tracePt t="34257" x="2005013" y="2805113"/>
          <p14:tracePt t="36320" x="2009775" y="2805113"/>
          <p14:tracePt t="36331" x="2014538" y="2805113"/>
          <p14:tracePt t="36340" x="2019300" y="2805113"/>
          <p14:tracePt t="36358" x="2052638" y="2805113"/>
          <p14:tracePt t="36362" x="2071688" y="2805113"/>
          <p14:tracePt t="36373" x="2100263" y="2805113"/>
          <p14:tracePt t="36392" x="2157413" y="2790825"/>
          <p14:tracePt t="36408" x="2181225" y="2790825"/>
          <p14:tracePt t="36423" x="2190750" y="2786063"/>
          <p14:tracePt t="36440" x="2219325" y="2776538"/>
          <p14:tracePt t="36457" x="2243138" y="2776538"/>
          <p14:tracePt t="36473" x="2257425" y="2776538"/>
          <p14:tracePt t="36490" x="2271713" y="2771775"/>
          <p14:tracePt t="36508" x="2281238" y="2771775"/>
          <p14:tracePt t="36524" x="2305050" y="2767013"/>
          <p14:tracePt t="36541" x="2314575" y="2767013"/>
          <p14:tracePt t="36557" x="2333625" y="2767013"/>
          <p14:tracePt t="36575" x="2357438" y="2762250"/>
          <p14:tracePt t="36591" x="2366963" y="2762250"/>
          <p14:tracePt t="36594" x="2371725" y="2762250"/>
          <p14:tracePt t="36607" x="2376488" y="2752725"/>
          <p14:tracePt t="36624" x="2395538" y="2752725"/>
          <p14:tracePt t="36641" x="2405063" y="2752725"/>
          <p14:tracePt t="36659" x="2424113" y="2752725"/>
          <p14:tracePt t="36674" x="2428875" y="2747963"/>
          <p14:tracePt t="36691" x="2443163" y="2747963"/>
          <p14:tracePt t="36707" x="2447925" y="2747963"/>
          <p14:tracePt t="36725" x="2462213" y="2747963"/>
          <p14:tracePt t="36728" x="2466975" y="2747963"/>
          <p14:tracePt t="36741" x="2476500" y="2747963"/>
          <p14:tracePt t="36757" x="2495550" y="2743200"/>
          <p14:tracePt t="36774" x="2509838" y="2743200"/>
          <p14:tracePt t="36791" x="2524125" y="2743200"/>
          <p14:tracePt t="36794" x="2533650" y="2743200"/>
          <p14:tracePt t="36808" x="2562225" y="2738438"/>
          <p14:tracePt t="36825" x="2576513" y="2738438"/>
          <p14:tracePt t="36840" x="2590800" y="2738438"/>
          <p14:tracePt t="36857" x="2605088" y="2733675"/>
          <p14:tracePt t="36874" x="2624138" y="2733675"/>
          <p14:tracePt t="36890" x="2643188" y="2733675"/>
          <p14:tracePt t="36907" x="2667000" y="2733675"/>
          <p14:tracePt t="36924" x="2681288" y="2733675"/>
          <p14:tracePt t="36941" x="2705100" y="2733675"/>
          <p14:tracePt t="36957" x="2728913" y="2733675"/>
          <p14:tracePt t="36961" x="2743200" y="2733675"/>
          <p14:tracePt t="36974" x="2752725" y="2733675"/>
          <p14:tracePt t="36990" x="2790825" y="2733675"/>
          <p14:tracePt t="37007" x="2805113" y="2733675"/>
          <p14:tracePt t="37024" x="2814638" y="2733675"/>
          <p14:tracePt t="37040" x="2838450" y="2733675"/>
          <p14:tracePt t="37057" x="2852738" y="2724150"/>
          <p14:tracePt t="37058" x="2867025" y="2724150"/>
          <p14:tracePt t="37074" x="2881313" y="2724150"/>
          <p14:tracePt t="37090" x="2895600" y="2724150"/>
          <p14:tracePt t="37107" x="2919413" y="2724150"/>
          <p14:tracePt t="37124" x="2943225" y="2724150"/>
          <p14:tracePt t="37140" x="2962275" y="2724150"/>
          <p14:tracePt t="37157" x="2971800" y="2724150"/>
          <p14:tracePt t="37173" x="2976563" y="2724150"/>
          <p14:tracePt t="37191" x="3000375" y="2724150"/>
          <p14:tracePt t="37207" x="3014663" y="2724150"/>
          <p14:tracePt t="37224" x="3028950" y="2724150"/>
          <p14:tracePt t="37242" x="3038475" y="2724150"/>
          <p14:tracePt t="37257" x="3043238" y="2724150"/>
          <p14:tracePt t="37274" x="3048000" y="2724150"/>
          <p14:tracePt t="37291" x="3057525" y="2724150"/>
          <p14:tracePt t="37307" x="3067050" y="2724150"/>
          <p14:tracePt t="37324" x="3081338" y="2724150"/>
          <p14:tracePt t="37341" x="3109913" y="2724150"/>
          <p14:tracePt t="37357" x="3128963" y="2724150"/>
          <p14:tracePt t="37374" x="3133725" y="2724150"/>
          <p14:tracePt t="37391" x="3157538" y="2724150"/>
          <p14:tracePt t="37407" x="3171825" y="2724150"/>
          <p14:tracePt t="37424" x="3186113" y="2724150"/>
          <p14:tracePt t="37441" x="3195638" y="2724150"/>
          <p14:tracePt t="37457" x="3205163" y="2724150"/>
          <p14:tracePt t="37474" x="3209925" y="2724150"/>
          <p14:tracePt t="37491" x="3228975" y="2724150"/>
          <p14:tracePt t="37508" x="3238500" y="2724150"/>
          <p14:tracePt t="37524" x="3248025" y="2724150"/>
          <p14:tracePt t="37540" x="3262313" y="2724150"/>
          <p14:tracePt t="37557" x="3276600" y="2724150"/>
          <p14:tracePt t="37575" x="3286125" y="2724150"/>
          <p14:tracePt t="37590" x="3295650" y="2724150"/>
          <p14:tracePt t="37608" x="3319463" y="2724150"/>
          <p14:tracePt t="37625" x="3333750" y="2724150"/>
          <p14:tracePt t="37641" x="3338513" y="2724150"/>
          <p14:tracePt t="37658" x="3357563" y="2724150"/>
          <p14:tracePt t="37675" x="3386138" y="2724150"/>
          <p14:tracePt t="37691" x="3395663" y="2724150"/>
          <p14:tracePt t="37708" x="3400425" y="2724150"/>
          <p14:tracePt t="37732" x="3405188" y="2724150"/>
          <p14:tracePt t="37743" x="3409950" y="2724150"/>
          <p14:tracePt t="37758" x="3433763" y="2724150"/>
          <p14:tracePt t="37775" x="3467100" y="2728913"/>
          <p14:tracePt t="37791" x="3529013" y="2728913"/>
          <p14:tracePt t="37808" x="3557588" y="2728913"/>
          <p14:tracePt t="37811" x="3571875" y="2728913"/>
          <p14:tracePt t="37824" x="3586163" y="2728913"/>
          <p14:tracePt t="37841" x="3605213" y="2728913"/>
          <p14:tracePt t="37857" x="3609975" y="2728913"/>
          <p14:tracePt t="37875" x="3629025" y="2728913"/>
          <p14:tracePt t="37891" x="3652838" y="2728913"/>
          <p14:tracePt t="37894" x="3667125" y="2728913"/>
          <p14:tracePt t="37908" x="3681413" y="2728913"/>
          <p14:tracePt t="37924" x="3705225" y="2728913"/>
          <p14:tracePt t="37941" x="3719513" y="2728913"/>
          <p14:tracePt t="37943" x="3729038" y="2728913"/>
          <p14:tracePt t="37958" x="3738563" y="2728913"/>
          <p14:tracePt t="37974" x="3748088" y="2728913"/>
          <p14:tracePt t="37977" x="3757613" y="2733675"/>
          <p14:tracePt t="37991" x="3786188" y="2733675"/>
          <p14:tracePt t="38009" x="3810000" y="2733675"/>
          <p14:tracePt t="38024" x="3824288" y="2733675"/>
          <p14:tracePt t="38042" x="3829050" y="2733675"/>
          <p14:tracePt t="38058" x="3843338" y="2733675"/>
          <p14:tracePt t="38075" x="3852863" y="2733675"/>
          <p14:tracePt t="38160" x="3857625" y="2733675"/>
          <p14:tracePt t="38181" x="3862388" y="2733675"/>
          <p14:tracePt t="38488" x="3857625" y="2733675"/>
          <p14:tracePt t="38493" x="3852863" y="2733675"/>
          <p14:tracePt t="38508" x="3848100" y="2733675"/>
          <p14:tracePt t="38524" x="3824288" y="2728913"/>
          <p14:tracePt t="38542" x="3790950" y="2714625"/>
          <p14:tracePt t="38558" x="3748088" y="2690813"/>
          <p14:tracePt t="38561" x="3719513" y="2686050"/>
          <p14:tracePt t="38574" x="3676650" y="2667000"/>
          <p14:tracePt t="38591" x="3624263" y="2652713"/>
          <p14:tracePt t="38608" x="3576638" y="2628900"/>
          <p14:tracePt t="38624" x="3533775" y="2605088"/>
          <p14:tracePt t="38641" x="3519488" y="2586038"/>
          <p14:tracePt t="38658" x="3505200" y="2581275"/>
          <p14:tracePt t="38675" x="3486150" y="2571750"/>
          <p14:tracePt t="38691" x="3462338" y="2547938"/>
          <p14:tracePt t="38708" x="3419475" y="2533650"/>
          <p14:tracePt t="38711" x="3414713" y="2528888"/>
          <p14:tracePt t="38725" x="3395663" y="2524125"/>
          <p14:tracePt t="38742" x="3390900" y="2524125"/>
          <p14:tracePt t="38759" x="3381375" y="2519363"/>
          <p14:tracePt t="39101" x="3371850" y="2519363"/>
          <p14:tracePt t="39106" x="3367088" y="2533650"/>
          <p14:tracePt t="39117" x="3367088" y="2538413"/>
          <p14:tracePt t="39126" x="3362325" y="2557463"/>
          <p14:tracePt t="39141" x="3333750" y="2600325"/>
          <p14:tracePt t="39158" x="3319463" y="2633663"/>
          <p14:tracePt t="39161" x="3314700" y="2647950"/>
          <p14:tracePt t="39174" x="3314700" y="2657475"/>
          <p14:tracePt t="39191" x="3300413" y="2676525"/>
          <p14:tracePt t="39208" x="3300413" y="2686050"/>
          <p14:tracePt t="39226" x="3295650" y="2695575"/>
          <p14:tracePt t="39242" x="3295650" y="2709863"/>
          <p14:tracePt t="39259" x="3290888" y="2719388"/>
          <p14:tracePt t="39274" x="3286125" y="2728913"/>
          <p14:tracePt t="39291" x="3286125" y="2743200"/>
          <p14:tracePt t="39294" x="3281363" y="2747963"/>
          <p14:tracePt t="39308" x="3281363" y="2757488"/>
          <p14:tracePt t="39325" x="3271838" y="2776538"/>
          <p14:tracePt t="39685" x="3290888" y="2776538"/>
          <p14:tracePt t="39695" x="3314700" y="2776538"/>
          <p14:tracePt t="39700" x="3343275" y="2781300"/>
          <p14:tracePt t="39711" x="3405188" y="2790825"/>
          <p14:tracePt t="39725" x="3586163" y="2805113"/>
          <p14:tracePt t="39742" x="3724275" y="2805113"/>
          <p14:tracePt t="39760" x="3843338" y="2805113"/>
          <p14:tracePt t="39763" x="3910013" y="2814638"/>
          <p14:tracePt t="39775" x="3929063" y="2814638"/>
          <p14:tracePt t="39792" x="3962400" y="2814638"/>
          <p14:tracePt t="39809" x="3971925" y="2814638"/>
          <p14:tracePt t="39826" x="3986213" y="2814638"/>
          <p14:tracePt t="39830" x="4000500" y="2814638"/>
          <p14:tracePt t="39841" x="4014788" y="2814638"/>
          <p14:tracePt t="39859" x="4043363" y="2814638"/>
          <p14:tracePt t="39875" x="4095750" y="2814638"/>
          <p14:tracePt t="39892" x="4119563" y="2814638"/>
          <p14:tracePt t="39894" x="4138613" y="2814638"/>
          <p14:tracePt t="39908" x="4152900" y="2814638"/>
          <p14:tracePt t="39925" x="4210050" y="2814638"/>
          <p14:tracePt t="39941" x="4233863" y="2814638"/>
          <p14:tracePt t="39959" x="4295775" y="2809875"/>
          <p14:tracePt t="39975" x="4381500" y="2809875"/>
          <p14:tracePt t="39993" x="4486275" y="2809875"/>
          <p14:tracePt t="40010" x="4586288" y="2809875"/>
          <p14:tracePt t="40012" x="4629150" y="2809875"/>
          <p14:tracePt t="40026" x="4714875" y="2809875"/>
          <p14:tracePt t="40029" x="4767263" y="2809875"/>
          <p14:tracePt t="40042" x="4805363" y="2809875"/>
          <p14:tracePt t="40059" x="4895850" y="2809875"/>
          <p14:tracePt t="40076" x="4967288" y="2814638"/>
          <p14:tracePt t="40092" x="5048250" y="2814638"/>
          <p14:tracePt t="40109" x="5095875" y="2814638"/>
          <p14:tracePt t="40125" x="5143500" y="2814638"/>
          <p14:tracePt t="40127" x="5157788" y="2814638"/>
          <p14:tracePt t="40142" x="5162550" y="2814638"/>
          <p14:tracePt t="40158" x="5172075" y="2814638"/>
          <p14:tracePt t="40493" x="5172075" y="2809875"/>
          <p14:tracePt t="40498" x="5167313" y="2809875"/>
          <p14:tracePt t="40510" x="5167313" y="2805113"/>
          <p14:tracePt t="40525" x="5157788" y="2805113"/>
          <p14:tracePt t="40529" x="5148263" y="2800350"/>
          <p14:tracePt t="40553" x="5148263" y="2795588"/>
          <p14:tracePt t="40558" x="5143500" y="2795588"/>
          <p14:tracePt t="40576" x="5138738" y="2795588"/>
          <p14:tracePt t="40592" x="5129213" y="2790825"/>
          <p14:tracePt t="40609" x="5124450" y="2786063"/>
          <p14:tracePt t="40630" x="5119688" y="2786063"/>
          <p14:tracePt t="40642" x="5119688" y="2781300"/>
          <p14:tracePt t="40658" x="5114925" y="2781300"/>
          <p14:tracePt t="40677" x="5114925" y="2776538"/>
          <p14:tracePt t="40736" x="5105400" y="2776538"/>
          <p14:tracePt t="40748" x="5100638" y="2776538"/>
          <p14:tracePt t="40752" x="5095875" y="2776538"/>
          <p14:tracePt t="40762" x="5091113" y="2776538"/>
          <p14:tracePt t="40776" x="5081588" y="2776538"/>
          <p14:tracePt t="40793" x="5067300" y="2776538"/>
          <p14:tracePt t="40873" x="5072063" y="2776538"/>
          <p14:tracePt t="40878" x="5076825" y="2776538"/>
          <p14:tracePt t="40892" x="5086350" y="2781300"/>
          <p14:tracePt t="40909" x="5133975" y="2781300"/>
          <p14:tracePt t="40911" x="5172075" y="2781300"/>
          <p14:tracePt t="40925" x="5286375" y="2781300"/>
          <p14:tracePt t="40942" x="5553075" y="2790825"/>
          <p14:tracePt t="40959" x="5710238" y="2786063"/>
          <p14:tracePt t="40976" x="5800725" y="2776538"/>
          <p14:tracePt t="40993" x="5862638" y="2767013"/>
          <p14:tracePt t="40997" x="5862638" y="2762250"/>
          <p14:tracePt t="41025" x="5867400" y="2757488"/>
          <p14:tracePt t="41042" x="5881688" y="2719388"/>
          <p14:tracePt t="41059" x="5895975" y="2686050"/>
          <p14:tracePt t="41076" x="5910263" y="2643188"/>
          <p14:tracePt t="41092" x="5953125" y="2538413"/>
          <p14:tracePt t="41109" x="5967413" y="2476500"/>
          <p14:tracePt t="41111" x="5972175" y="2447925"/>
          <p14:tracePt t="41125" x="5986463" y="2428875"/>
          <p14:tracePt t="41142" x="6000750" y="2395538"/>
          <p14:tracePt t="41159" x="6000750" y="2390775"/>
          <p14:tracePt t="41421" x="6000750" y="2395538"/>
          <p14:tracePt t="41428" x="6000750" y="2400300"/>
          <p14:tracePt t="41439" x="6000750" y="2409825"/>
          <p14:tracePt t="41442" x="6000750" y="2414588"/>
          <p14:tracePt t="41460" x="6000750" y="2428875"/>
          <p14:tracePt t="41476" x="5995988" y="2433638"/>
          <p14:tracePt t="41492" x="5991225" y="2447925"/>
          <p14:tracePt t="41509" x="5981700" y="2462213"/>
          <p14:tracePt t="41526" x="5972175" y="2481263"/>
          <p14:tracePt t="41542" x="5943600" y="2514600"/>
          <p14:tracePt t="41559" x="5924550" y="2547938"/>
          <p14:tracePt t="41577" x="5900738" y="2586038"/>
          <p14:tracePt t="41592" x="5891213" y="2586038"/>
          <p14:tracePt t="41609" x="5886450" y="2600325"/>
          <p14:tracePt t="41627" x="5862638" y="2638425"/>
          <p14:tracePt t="41643" x="5857875" y="2643188"/>
          <p14:tracePt t="41660" x="5843588" y="2662238"/>
          <p14:tracePt t="41681" x="5843588" y="2667000"/>
          <p14:tracePt t="41704" x="5838825" y="2671763"/>
          <p14:tracePt t="41711" x="5838825" y="2676525"/>
          <p14:tracePt t="41726" x="5834063" y="2681288"/>
          <p14:tracePt t="41743" x="5834063" y="2690813"/>
          <p14:tracePt t="41761" x="5829300" y="2695575"/>
          <p14:tracePt t="41776" x="5829300" y="2705100"/>
          <p14:tracePt t="41793" x="5829300" y="2709863"/>
          <p14:tracePt t="41809" x="5829300" y="2719388"/>
          <p14:tracePt t="41827" x="5829300" y="2724150"/>
          <p14:tracePt t="41843" x="5829300" y="2728913"/>
          <p14:tracePt t="41859" x="5834063" y="2733675"/>
          <p14:tracePt t="41863" x="5838825" y="2743200"/>
          <p14:tracePt t="41876" x="5857875" y="2743200"/>
          <p14:tracePt t="41892" x="5919788" y="2757488"/>
          <p14:tracePt t="41909" x="6038850" y="2786063"/>
          <p14:tracePt t="41926" x="6400800" y="2838450"/>
          <p14:tracePt t="41944" x="6615113" y="2857500"/>
          <p14:tracePt t="41960" x="6805613" y="2857500"/>
          <p14:tracePt t="41976" x="6996113" y="2857500"/>
          <p14:tracePt t="41993" x="7077075" y="2857500"/>
          <p14:tracePt t="42011" x="7143750" y="2857500"/>
          <p14:tracePt t="42026" x="7200900" y="2857500"/>
          <p14:tracePt t="42043" x="7239000" y="2857500"/>
          <p14:tracePt t="42059" x="7272338" y="2857500"/>
          <p14:tracePt t="42076" x="7296150" y="2857500"/>
          <p14:tracePt t="42093" x="7305675" y="2857500"/>
          <p14:tracePt t="42450" x="7319963" y="2857500"/>
          <p14:tracePt t="42461" x="7348538" y="2857500"/>
          <p14:tracePt t="42470" x="7386638" y="2857500"/>
          <p14:tracePt t="42477" x="7439025" y="2857500"/>
          <p14:tracePt t="42493" x="7500938" y="2857500"/>
          <p14:tracePt t="42509" x="7629525" y="2857500"/>
          <p14:tracePt t="42513" x="7681913" y="2857500"/>
          <p14:tracePt t="42526" x="7739063" y="2857500"/>
          <p14:tracePt t="42543" x="7748588" y="2857500"/>
          <p14:tracePt t="43016" x="0" y="0"/>
        </p14:tracePtLst>
        <p14:tracePtLst>
          <p14:tracePt t="43551" x="8553450" y="2114550"/>
          <p14:tracePt t="43571" x="8553450" y="2109788"/>
          <p14:tracePt t="43580" x="8558213" y="2109788"/>
          <p14:tracePt t="43593" x="8558213" y="2105025"/>
          <p14:tracePt t="43611" x="8558213" y="2062163"/>
          <p14:tracePt t="43627" x="8524875" y="1990725"/>
          <p14:tracePt t="43644" x="8505825" y="1957388"/>
          <p14:tracePt t="43660" x="8448675" y="1890713"/>
          <p14:tracePt t="43677" x="8343900" y="1795463"/>
          <p14:tracePt t="43694" x="8296275" y="1766888"/>
          <p14:tracePt t="43710" x="8258175" y="1738313"/>
          <p14:tracePt t="43727" x="8234363" y="1724025"/>
          <p14:tracePt t="43744" x="8205788" y="1704975"/>
          <p14:tracePt t="43760" x="8181975" y="1700213"/>
          <p14:tracePt t="43777" x="8158163" y="1690688"/>
          <p14:tracePt t="43794" x="8124825" y="1685925"/>
          <p14:tracePt t="43811" x="8077200" y="1695450"/>
          <p14:tracePt t="43828" x="8048625" y="1700213"/>
          <p14:tracePt t="43844" x="8034338" y="1709738"/>
          <p14:tracePt t="43861" x="8015288" y="1719263"/>
          <p14:tracePt t="43877" x="7991475" y="1738313"/>
          <p14:tracePt t="43893" x="7962900" y="1766888"/>
          <p14:tracePt t="43910" x="7934325" y="1800225"/>
          <p14:tracePt t="43927" x="7905750" y="1852613"/>
          <p14:tracePt t="43944" x="7862888" y="1928813"/>
          <p14:tracePt t="43948" x="7848600" y="1971675"/>
          <p14:tracePt t="43961" x="7829550" y="2000250"/>
          <p14:tracePt t="43977" x="7805738" y="2085975"/>
          <p14:tracePt t="43994" x="7786688" y="2214563"/>
          <p14:tracePt t="44011" x="7777163" y="2286000"/>
          <p14:tracePt t="44015" x="7777163" y="2314575"/>
          <p14:tracePt t="44026" x="7777163" y="2343150"/>
          <p14:tracePt t="44045" x="7791450" y="2414588"/>
          <p14:tracePt t="44060" x="7810500" y="2476500"/>
          <p14:tracePt t="44078" x="7834313" y="2524125"/>
          <p14:tracePt t="44081" x="7843838" y="2547938"/>
          <p14:tracePt t="44093" x="7848600" y="2576513"/>
          <p14:tracePt t="44110" x="7896225" y="2671763"/>
          <p14:tracePt t="44127" x="7910513" y="2700338"/>
          <p14:tracePt t="44144" x="7953375" y="2757488"/>
          <p14:tracePt t="44149" x="7972425" y="2790825"/>
          <p14:tracePt t="44161" x="7991475" y="2814638"/>
          <p14:tracePt t="44177" x="8001000" y="2824163"/>
          <p14:tracePt t="44195" x="8048625" y="2876550"/>
          <p14:tracePt t="44211" x="8086725" y="2909888"/>
          <p14:tracePt t="44227" x="8139113" y="2943225"/>
          <p14:tracePt t="44243" x="8172450" y="2947988"/>
          <p14:tracePt t="44262" x="8201025" y="2947988"/>
          <p14:tracePt t="44277" x="8243888" y="2947988"/>
          <p14:tracePt t="44281" x="8272463" y="2938463"/>
          <p14:tracePt t="44293" x="8296275" y="2933700"/>
          <p14:tracePt t="44311" x="8343900" y="2909888"/>
          <p14:tracePt t="44328" x="8386763" y="2895600"/>
          <p14:tracePt t="44344" x="8448675" y="2867025"/>
          <p14:tracePt t="44347" x="8482013" y="2843213"/>
          <p14:tracePt t="44360" x="8515350" y="2814638"/>
          <p14:tracePt t="44377" x="8572500" y="2757488"/>
          <p14:tracePt t="44393" x="8634413" y="2676525"/>
          <p14:tracePt t="44410" x="8662988" y="2628900"/>
          <p14:tracePt t="44413" x="8672513" y="2586038"/>
          <p14:tracePt t="44427" x="8686800" y="2466975"/>
          <p14:tracePt t="44445" x="8686800" y="2376488"/>
          <p14:tracePt t="44460" x="8686800" y="2333625"/>
          <p14:tracePt t="44477" x="8686800" y="2238375"/>
          <p14:tracePt t="44494" x="8667750" y="2157413"/>
          <p14:tracePt t="44512" x="8634413" y="2081213"/>
          <p14:tracePt t="44528" x="8620125" y="2062163"/>
          <p14:tracePt t="44544" x="8553450" y="1933575"/>
          <p14:tracePt t="44560" x="8482013" y="1862138"/>
          <p14:tracePt t="44577" x="8401050" y="1781175"/>
          <p14:tracePt t="44593" x="8348663" y="1752600"/>
          <p14:tracePt t="44610" x="8305800" y="1724025"/>
          <p14:tracePt t="44627" x="8253413" y="1700213"/>
          <p14:tracePt t="44643" x="8205788" y="1681163"/>
          <p14:tracePt t="44660" x="8153400" y="1676400"/>
          <p14:tracePt t="44677" x="8120063" y="1666875"/>
          <p14:tracePt t="44694" x="8072438" y="1666875"/>
          <p14:tracePt t="44711" x="8029575" y="1666875"/>
          <p14:tracePt t="44727" x="8015288" y="1666875"/>
          <p14:tracePt t="44744" x="8001000" y="1666875"/>
          <p14:tracePt t="44760" x="7981950" y="1681163"/>
          <p14:tracePt t="44777" x="7962900" y="1690688"/>
          <p14:tracePt t="44794" x="7929563" y="1719263"/>
          <p14:tracePt t="44810" x="7915275" y="1733550"/>
          <p14:tracePt t="44827" x="7881938" y="1766888"/>
          <p14:tracePt t="44844" x="7858125" y="1804988"/>
          <p14:tracePt t="44860" x="7843838" y="1824038"/>
          <p14:tracePt t="44877" x="7824788" y="1862138"/>
          <p14:tracePt t="44881" x="7810500" y="1885950"/>
          <p14:tracePt t="44894" x="7805738" y="1905000"/>
          <p14:tracePt t="44911" x="7781925" y="1985963"/>
          <p14:tracePt t="44927" x="7772400" y="2014538"/>
          <p14:tracePt t="44945" x="7767638" y="2109788"/>
          <p14:tracePt t="44949" x="7758113" y="2138363"/>
          <p14:tracePt t="44962" x="7753350" y="2185988"/>
          <p14:tracePt t="44977" x="7753350" y="2228850"/>
          <p14:tracePt t="44994" x="7753350" y="2266950"/>
          <p14:tracePt t="45011" x="7753350" y="2286000"/>
          <p14:tracePt t="45015" x="7753350" y="2309813"/>
          <p14:tracePt t="45028" x="7753350" y="2347913"/>
          <p14:tracePt t="45044" x="7762875" y="2405063"/>
          <p14:tracePt t="45060" x="7772400" y="2443163"/>
          <p14:tracePt t="45077" x="7786688" y="2481263"/>
          <p14:tracePt t="45094" x="7800975" y="2524125"/>
          <p14:tracePt t="45110" x="7834313" y="2586038"/>
          <p14:tracePt t="45127" x="7862888" y="2628900"/>
          <p14:tracePt t="45144" x="7891463" y="2671763"/>
          <p14:tracePt t="45161" x="7910513" y="2700338"/>
          <p14:tracePt t="45178" x="7929563" y="2709863"/>
          <p14:tracePt t="45181" x="7929563" y="2714625"/>
          <p14:tracePt t="45195" x="7962900" y="2733675"/>
          <p14:tracePt t="45211" x="8005763" y="2767013"/>
          <p14:tracePt t="45227" x="8048625" y="2781300"/>
          <p14:tracePt t="45244" x="8148638" y="2838450"/>
          <p14:tracePt t="45261" x="8334375" y="2867025"/>
          <p14:tracePt t="45277" x="8424863" y="2871788"/>
          <p14:tracePt t="45294" x="8505825" y="2881313"/>
          <p14:tracePt t="45311" x="8586788" y="2881313"/>
          <p14:tracePt t="45327" x="8620125" y="2871788"/>
          <p14:tracePt t="45332" x="8634413" y="2867025"/>
          <p14:tracePt t="45344" x="8639175" y="2852738"/>
          <p14:tracePt t="45361" x="8677275" y="2790825"/>
          <p14:tracePt t="45377" x="8710613" y="2728913"/>
          <p14:tracePt t="45394" x="8724900" y="2657475"/>
          <p14:tracePt t="45411" x="8743950" y="2500313"/>
          <p14:tracePt t="45427" x="8743950" y="2362200"/>
          <p14:tracePt t="45444" x="8743950" y="2243138"/>
          <p14:tracePt t="45461" x="8743950" y="2152650"/>
          <p14:tracePt t="45477" x="8734425" y="2085975"/>
          <p14:tracePt t="45494" x="8696325" y="1990725"/>
          <p14:tracePt t="45511" x="8682038" y="1976438"/>
          <p14:tracePt t="45527" x="8672513" y="1957388"/>
          <p14:tracePt t="45529" x="8662988" y="1947863"/>
          <p14:tracePt t="45544" x="8653463" y="1909763"/>
          <p14:tracePt t="45561" x="8639175" y="1885950"/>
          <p14:tracePt t="45577" x="8624888" y="1871663"/>
          <p14:tracePt t="45594" x="8615363" y="1862138"/>
          <p14:tracePt t="45597" x="8605838" y="1857375"/>
          <p14:tracePt t="45611" x="8591550" y="1828800"/>
          <p14:tracePt t="45628" x="8572500" y="1819275"/>
          <p14:tracePt t="45644" x="8558213" y="1809750"/>
          <p14:tracePt t="45661" x="8543925" y="1795463"/>
          <p14:tracePt t="45677" x="8515350" y="1776413"/>
          <p14:tracePt t="45695" x="8462963" y="1752600"/>
          <p14:tracePt t="45710" x="8401050" y="1743075"/>
          <p14:tracePt t="45727" x="8296275" y="1733550"/>
          <p14:tracePt t="45744" x="8239125" y="1733550"/>
          <p14:tracePt t="45761" x="8191500" y="1733550"/>
          <p14:tracePt t="45778" x="8158163" y="1733550"/>
          <p14:tracePt t="45795" x="8096250" y="1747838"/>
          <p14:tracePt t="45811" x="8053388" y="1762125"/>
          <p14:tracePt t="45828" x="8010525" y="1790700"/>
          <p14:tracePt t="45844" x="7986713" y="1800225"/>
          <p14:tracePt t="45862" x="7929563" y="1857375"/>
          <p14:tracePt t="45877" x="7886700" y="1900238"/>
          <p14:tracePt t="45895" x="7858125" y="1933575"/>
          <p14:tracePt t="45911" x="7848600" y="1952625"/>
          <p14:tracePt t="45928" x="7843838" y="1962150"/>
          <p14:tracePt t="45945" x="7829550" y="1995488"/>
          <p14:tracePt t="45961" x="7815263" y="2038350"/>
          <p14:tracePt t="45978" x="7796213" y="2119313"/>
          <p14:tracePt t="45995" x="7767638" y="2262188"/>
          <p14:tracePt t="45997" x="7767638" y="2328863"/>
          <p14:tracePt t="46013" x="7753350" y="2419350"/>
          <p14:tracePt t="46027" x="7753350" y="2447925"/>
          <p14:tracePt t="46045" x="7743825" y="2538413"/>
          <p14:tracePt t="46061" x="7739063" y="2586038"/>
          <p14:tracePt t="46065" x="7739063" y="2609850"/>
          <p14:tracePt t="46077" x="7739063" y="2647950"/>
          <p14:tracePt t="46095" x="7748588" y="2790825"/>
          <p14:tracePt t="46111" x="7762875" y="2843213"/>
          <p14:tracePt t="46127" x="7762875" y="2862263"/>
          <p14:tracePt t="46144" x="7772400" y="2890838"/>
          <p14:tracePt t="46161" x="7777163" y="2895600"/>
          <p14:tracePt t="46178" x="7777163" y="2905125"/>
          <p14:tracePt t="46196" x="7786688" y="2924175"/>
          <p14:tracePt t="46211" x="7800975" y="2947988"/>
          <p14:tracePt t="46228" x="7805738" y="2967038"/>
          <p14:tracePt t="46231" x="7820025" y="2971800"/>
          <p14:tracePt t="46244" x="7820025" y="2976563"/>
          <p14:tracePt t="46263" x="7858125" y="2995613"/>
          <p14:tracePt t="46278" x="7900988" y="3009900"/>
          <p14:tracePt t="46295" x="7929563" y="3019425"/>
          <p14:tracePt t="46298" x="7972425" y="3033713"/>
          <p14:tracePt t="46311" x="8010525" y="3043238"/>
          <p14:tracePt t="46329" x="8158163" y="3052763"/>
          <p14:tracePt t="46344" x="8186738" y="3052763"/>
          <p14:tracePt t="46361" x="8286750" y="3048000"/>
          <p14:tracePt t="46377" x="8343900" y="3043238"/>
          <p14:tracePt t="46380" x="8396288" y="3024188"/>
          <p14:tracePt t="46394" x="8420100" y="3014663"/>
          <p14:tracePt t="46411" x="8501063" y="2971800"/>
          <p14:tracePt t="46428" x="8543925" y="2957513"/>
          <p14:tracePt t="46431" x="8562975" y="2933700"/>
          <p14:tracePt t="46446" x="8624888" y="2876550"/>
          <p14:tracePt t="46462" x="8662988" y="2800350"/>
          <p14:tracePt t="46465" x="8682038" y="2747963"/>
          <p14:tracePt t="46477" x="8691563" y="2705100"/>
          <p14:tracePt t="46495" x="8720138" y="2562225"/>
          <p14:tracePt t="46513" x="8729663" y="2457450"/>
          <p14:tracePt t="46518" x="8739188" y="2400300"/>
          <p14:tracePt t="46528" x="8739188" y="2338388"/>
          <p14:tracePt t="46545" x="8739188" y="2195513"/>
          <p14:tracePt t="46561" x="8734425" y="2105025"/>
          <p14:tracePt t="46563" x="8734425" y="2066925"/>
          <p14:tracePt t="46578" x="8734425" y="2038350"/>
          <p14:tracePt t="46594" x="8720138" y="1966913"/>
          <p14:tracePt t="46611" x="8705850" y="1924050"/>
          <p14:tracePt t="46627" x="8691563" y="1881188"/>
          <p14:tracePt t="46644" x="8672513" y="1857375"/>
          <p14:tracePt t="46646" x="8662988" y="1843088"/>
          <p14:tracePt t="46661" x="8653463" y="1833563"/>
          <p14:tracePt t="46678" x="8653463" y="1828800"/>
          <p14:tracePt t="46678" x="8648700" y="1819275"/>
          <p14:tracePt t="46694" x="8643938" y="1809750"/>
          <p14:tracePt t="46711" x="8620125" y="1785938"/>
          <p14:tracePt t="46728" x="8610600" y="1776413"/>
          <p14:tracePt t="46745" x="8596313" y="1766888"/>
          <p14:tracePt t="46762" x="8586788" y="1757363"/>
          <p14:tracePt t="46778" x="8562975" y="1747838"/>
          <p14:tracePt t="46794" x="8529638" y="1728788"/>
          <p14:tracePt t="46811" x="8477250" y="1709738"/>
          <p14:tracePt t="46828" x="8434388" y="1704975"/>
          <p14:tracePt t="46844" x="8386763" y="1704975"/>
          <p14:tracePt t="46861" x="8329613" y="1695450"/>
          <p14:tracePt t="46878" x="8281988" y="1695450"/>
          <p14:tracePt t="46894" x="8239125" y="1695450"/>
          <p14:tracePt t="46912" x="8201025" y="1700213"/>
          <p14:tracePt t="46915" x="8162925" y="1700213"/>
          <p14:tracePt t="46928" x="8139113" y="1704975"/>
          <p14:tracePt t="46946" x="8096250" y="1714500"/>
          <p14:tracePt t="46949" x="8077200" y="1719263"/>
          <p14:tracePt t="46961" x="8039100" y="1738313"/>
          <p14:tracePt t="46978" x="7996238" y="1752600"/>
          <p14:tracePt t="46995" x="7967663" y="1771650"/>
          <p14:tracePt t="46998" x="7958138" y="1776413"/>
          <p14:tracePt t="47012" x="7920038" y="1814513"/>
          <p14:tracePt t="47028" x="7886700" y="1847850"/>
          <p14:tracePt t="47044" x="7862888" y="1876425"/>
          <p14:tracePt t="47061" x="7843838" y="1895475"/>
          <p14:tracePt t="47078" x="7839075" y="1905000"/>
          <p14:tracePt t="47080" x="7834313" y="1919288"/>
          <p14:tracePt t="47094" x="7810500" y="1962150"/>
          <p14:tracePt t="47111" x="7791450" y="2024063"/>
          <p14:tracePt t="47128" x="7748588" y="2181225"/>
          <p14:tracePt t="47145" x="7724775" y="2290763"/>
          <p14:tracePt t="47149" x="7724775" y="2328863"/>
          <p14:tracePt t="47162" x="7715250" y="2366963"/>
          <p14:tracePt t="47178" x="7705725" y="2428875"/>
          <p14:tracePt t="47180" x="7705725" y="2447925"/>
          <p14:tracePt t="47195" x="7705725" y="2476500"/>
          <p14:tracePt t="47212" x="7710488" y="2524125"/>
          <p14:tracePt t="47229" x="7743825" y="2638425"/>
          <p14:tracePt t="47245" x="7762875" y="2695575"/>
          <p14:tracePt t="47261" x="7796213" y="2747963"/>
          <p14:tracePt t="47278" x="7824788" y="2805113"/>
          <p14:tracePt t="47294" x="7858125" y="2857500"/>
          <p14:tracePt t="47311" x="7877175" y="2876550"/>
          <p14:tracePt t="47314" x="7886700" y="2890838"/>
          <p14:tracePt t="47328" x="7910513" y="2924175"/>
          <p14:tracePt t="47345" x="7924800" y="2938463"/>
          <p14:tracePt t="47361" x="7934325" y="2947988"/>
          <p14:tracePt t="47378" x="7939088" y="2957513"/>
          <p14:tracePt t="47395" x="7948613" y="2962275"/>
          <p14:tracePt t="47412" x="7962900" y="2971800"/>
          <p14:tracePt t="47415" x="7981950" y="2986088"/>
          <p14:tracePt t="47428" x="7986713" y="2986088"/>
          <p14:tracePt t="47445" x="8010525" y="3000375"/>
          <p14:tracePt t="47461" x="8034338" y="3005138"/>
          <p14:tracePt t="47478" x="8067675" y="3009900"/>
          <p14:tracePt t="47480" x="8091488" y="3019425"/>
          <p14:tracePt t="47495" x="8129588" y="3024188"/>
          <p14:tracePt t="47511" x="8158163" y="3024188"/>
          <p14:tracePt t="47528" x="8262938" y="3024188"/>
          <p14:tracePt t="47545" x="8382000" y="3014663"/>
          <p14:tracePt t="47561" x="8453438" y="3000375"/>
          <p14:tracePt t="47578" x="8491538" y="3000375"/>
          <p14:tracePt t="47581" x="8520113" y="3000375"/>
          <p14:tracePt t="47595" x="8572500" y="2986088"/>
          <p14:tracePt t="47611" x="8615363" y="2957513"/>
          <p14:tracePt t="47628" x="8643938" y="2928938"/>
          <p14:tracePt t="47645" x="8662988" y="2886075"/>
          <p14:tracePt t="47662" x="8691563" y="2843213"/>
          <p14:tracePt t="47678" x="8705850" y="2790825"/>
          <p14:tracePt t="47694" x="8720138" y="2752725"/>
          <p14:tracePt t="47712" x="8729663" y="2700338"/>
          <p14:tracePt t="47728" x="8729663" y="2595563"/>
          <p14:tracePt t="47746" x="8715375" y="2490788"/>
          <p14:tracePt t="47749" x="8705850" y="2447925"/>
          <p14:tracePt t="47761" x="8705850" y="2409825"/>
          <p14:tracePt t="47778" x="8691563" y="2328863"/>
          <p14:tracePt t="47780" x="8682038" y="2300288"/>
          <p14:tracePt t="47795" x="8677275" y="2276475"/>
          <p14:tracePt t="47812" x="8653463" y="2224088"/>
          <p14:tracePt t="47815" x="8629650" y="2185988"/>
          <p14:tracePt t="47828" x="8624888" y="2162175"/>
          <p14:tracePt t="47845" x="8596313" y="2109788"/>
          <p14:tracePt t="47862" x="8567738" y="2057400"/>
          <p14:tracePt t="47878" x="8510588" y="1957388"/>
          <p14:tracePt t="47895" x="8458200" y="1866900"/>
          <p14:tracePt t="47912" x="8420100" y="1814513"/>
          <p14:tracePt t="47928" x="8382000" y="1776413"/>
          <p14:tracePt t="47946" x="8377238" y="1766888"/>
          <p14:tracePt t="48018" x="8372475" y="1766888"/>
          <p14:tracePt t="48161" x="0" y="0"/>
        </p14:tracePtLst>
        <p14:tracePtLst>
          <p14:tracePt t="48953" x="8372475" y="1766888"/>
          <p14:tracePt t="49097" x="8367713" y="1766888"/>
          <p14:tracePt t="49106" x="8362950" y="1766888"/>
          <p14:tracePt t="49112" x="8358188" y="1766888"/>
          <p14:tracePt t="49129" x="8343900" y="1766888"/>
          <p14:tracePt t="49145" x="8320088" y="1766888"/>
          <p14:tracePt t="49163" x="8296275" y="1785938"/>
          <p14:tracePt t="49179" x="8253413" y="1814513"/>
          <p14:tracePt t="49197" x="8210550" y="1847850"/>
          <p14:tracePt t="49213" x="8148638" y="1890713"/>
          <p14:tracePt t="49229" x="8115300" y="1914525"/>
          <p14:tracePt t="49246" x="8062913" y="1962150"/>
          <p14:tracePt t="49263" x="8029575" y="1995488"/>
          <p14:tracePt t="49279" x="7977188" y="2052638"/>
          <p14:tracePt t="49295" x="7915275" y="2152650"/>
          <p14:tracePt t="49312" x="7896225" y="2205038"/>
          <p14:tracePt t="49329" x="7829550" y="2395538"/>
          <p14:tracePt t="49345" x="7800975" y="2524125"/>
          <p14:tracePt t="49362" x="7786688" y="2586038"/>
          <p14:tracePt t="49379" x="7786688" y="2662238"/>
          <p14:tracePt t="49395" x="7777163" y="2767013"/>
          <p14:tracePt t="49412" x="7791450" y="2914650"/>
          <p14:tracePt t="49429" x="7820025" y="3009900"/>
          <p14:tracePt t="49446" x="7829550" y="3052763"/>
          <p14:tracePt t="49463" x="7853363" y="3086100"/>
          <p14:tracePt t="49479" x="7872413" y="3128963"/>
          <p14:tracePt t="49496" x="7900988" y="3148013"/>
          <p14:tracePt t="49512" x="7924800" y="3167063"/>
          <p14:tracePt t="49515" x="7934325" y="3167063"/>
          <p14:tracePt t="49529" x="7943850" y="3171825"/>
          <p14:tracePt t="49545" x="7977188" y="3171825"/>
          <p14:tracePt t="49562" x="8015288" y="3181350"/>
          <p14:tracePt t="49579" x="8196263" y="3190875"/>
          <p14:tracePt t="49595" x="8324850" y="3176588"/>
          <p14:tracePt t="49612" x="8396288" y="3148013"/>
          <p14:tracePt t="49629" x="8515350" y="3119438"/>
          <p14:tracePt t="49633" x="8539163" y="3105150"/>
          <p14:tracePt t="49647" x="8553450" y="3095625"/>
          <p14:tracePt t="49679" x="8553450" y="3090863"/>
          <p14:tracePt t="49855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Zeolite Cleanup Algorithm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9B1669-F8F6-4F53-BFAE-7BD556098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0" y="1069367"/>
            <a:ext cx="7918720" cy="504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1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54"/>
    </mc:Choice>
    <mc:Fallback xmlns="">
      <p:transition spd="slow" advTm="4415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0196" x="2909888" y="2724150"/>
          <p14:tracePt t="10263" x="2905125" y="2714625"/>
          <p14:tracePt t="10272" x="2890838" y="2709863"/>
          <p14:tracePt t="10282" x="2871788" y="2695575"/>
          <p14:tracePt t="10298" x="2805113" y="2657475"/>
          <p14:tracePt t="10315" x="2733675" y="2624138"/>
          <p14:tracePt t="10331" x="2662238" y="2600325"/>
          <p14:tracePt t="10348" x="2576513" y="2566988"/>
          <p14:tracePt t="10365" x="2457450" y="2547938"/>
          <p14:tracePt t="10368" x="2419350" y="2547938"/>
          <p14:tracePt t="10381" x="2390775" y="2538413"/>
          <p14:tracePt t="10399" x="2309813" y="2538413"/>
          <p14:tracePt t="10416" x="2219325" y="2538413"/>
          <p14:tracePt t="10431" x="2128838" y="2538413"/>
          <p14:tracePt t="10435" x="2085975" y="2543175"/>
          <p14:tracePt t="10448" x="2047875" y="2543175"/>
          <p14:tracePt t="10465" x="1966913" y="2566988"/>
          <p14:tracePt t="10482" x="1947863" y="2571750"/>
          <p14:tracePt t="10498" x="1876425" y="2595563"/>
          <p14:tracePt t="10514" x="1824038" y="2614613"/>
          <p14:tracePt t="10531" x="1781175" y="2628900"/>
          <p14:tracePt t="10548" x="1771650" y="2638425"/>
          <p14:tracePt t="10551" x="1738313" y="2652713"/>
          <p14:tracePt t="10565" x="1714500" y="2667000"/>
          <p14:tracePt t="10581" x="1671638" y="2681288"/>
          <p14:tracePt t="10598" x="1638300" y="2700338"/>
          <p14:tracePt t="10616" x="1585913" y="2728913"/>
          <p14:tracePt t="10631" x="1543050" y="2757488"/>
          <p14:tracePt t="10637" x="1524000" y="2767013"/>
          <p14:tracePt t="10648" x="1500188" y="2776538"/>
          <p14:tracePt t="10664" x="1447800" y="2824163"/>
          <p14:tracePt t="10682" x="1438275" y="2824163"/>
          <p14:tracePt t="10698" x="1433513" y="2833688"/>
          <p14:tracePt t="10715" x="1414463" y="2847975"/>
          <p14:tracePt t="10731" x="1390650" y="2886075"/>
          <p14:tracePt t="10748" x="1366838" y="2919413"/>
          <p14:tracePt t="10765" x="1347788" y="2962275"/>
          <p14:tracePt t="10781" x="1338263" y="2976563"/>
          <p14:tracePt t="10784" x="1338263" y="2986088"/>
          <p14:tracePt t="10798" x="1328738" y="3005138"/>
          <p14:tracePt t="10815" x="1314450" y="3048000"/>
          <p14:tracePt t="10831" x="1304925" y="3095625"/>
          <p14:tracePt t="10848" x="1304925" y="3152775"/>
          <p14:tracePt t="10865" x="1304925" y="3248025"/>
          <p14:tracePt t="10881" x="1309688" y="3314700"/>
          <p14:tracePt t="10898" x="1314450" y="3357563"/>
          <p14:tracePt t="10915" x="1323975" y="3390900"/>
          <p14:tracePt t="10931" x="1343025" y="3433763"/>
          <p14:tracePt t="10948" x="1371600" y="3476625"/>
          <p14:tracePt t="10965" x="1447800" y="3567113"/>
          <p14:tracePt t="10981" x="1543050" y="3624263"/>
          <p14:tracePt t="10998" x="1628775" y="3667125"/>
          <p14:tracePt t="11015" x="1685925" y="3695700"/>
          <p14:tracePt t="11032" x="1833563" y="3743325"/>
          <p14:tracePt t="11034" x="1933575" y="3762375"/>
          <p14:tracePt t="11048" x="2138363" y="3786188"/>
          <p14:tracePt t="11065" x="2386013" y="3795713"/>
          <p14:tracePt t="11082" x="2543175" y="3771900"/>
          <p14:tracePt t="11098" x="2690813" y="3700463"/>
          <p14:tracePt t="11115" x="2857500" y="3567113"/>
          <p14:tracePt t="11131" x="2962275" y="3414713"/>
          <p14:tracePt t="11149" x="3014663" y="3314700"/>
          <p14:tracePt t="11166" x="3071813" y="3214688"/>
          <p14:tracePt t="11182" x="3109913" y="3057525"/>
          <p14:tracePt t="11185" x="3109913" y="2981325"/>
          <p14:tracePt t="11198" x="3119438" y="2924175"/>
          <p14:tracePt t="11215" x="3114675" y="2809875"/>
          <p14:tracePt t="11233" x="3071813" y="2662238"/>
          <p14:tracePt t="11249" x="3019425" y="2486025"/>
          <p14:tracePt t="11265" x="2995613" y="2447925"/>
          <p14:tracePt t="11282" x="2990850" y="2438400"/>
          <p14:tracePt t="11402" x="2986088" y="2438400"/>
          <p14:tracePt t="11413" x="2967038" y="2438400"/>
          <p14:tracePt t="11422" x="2947988" y="2438400"/>
          <p14:tracePt t="11432" x="2914650" y="2457450"/>
          <p14:tracePt t="11448" x="2900363" y="2490788"/>
          <p14:tracePt t="11449" x="0" y="0"/>
        </p14:tracePtLst>
        <p14:tracePtLst>
          <p14:tracePt t="11817" x="2609850" y="3919538"/>
          <p14:tracePt t="11820" x="2624138" y="3914775"/>
          <p14:tracePt t="11832" x="2628900" y="3914775"/>
          <p14:tracePt t="11849" x="2647950" y="3910013"/>
          <p14:tracePt t="11865" x="2652713" y="3900488"/>
          <p14:tracePt t="11882" x="2647950" y="3881438"/>
          <p14:tracePt t="11900" x="2624138" y="3862388"/>
          <p14:tracePt t="11916" x="2605088" y="3848100"/>
          <p14:tracePt t="11932" x="2557463" y="3833813"/>
          <p14:tracePt t="11950" x="2481263" y="3810000"/>
          <p14:tracePt t="11966" x="2424113" y="3805238"/>
          <p14:tracePt t="11982" x="2352675" y="3795713"/>
          <p14:tracePt t="11999" x="2305050" y="3795713"/>
          <p14:tracePt t="12002" x="2281238" y="3795713"/>
          <p14:tracePt t="12015" x="2262188" y="3795713"/>
          <p14:tracePt t="12032" x="2214563" y="3795713"/>
          <p14:tracePt t="12049" x="2166938" y="3795713"/>
          <p14:tracePt t="12065" x="2085975" y="3800475"/>
          <p14:tracePt t="12082" x="1905000" y="3814763"/>
          <p14:tracePt t="12100" x="1800225" y="3824288"/>
          <p14:tracePt t="12115" x="1757363" y="3824288"/>
          <p14:tracePt t="12117" x="1704975" y="3833813"/>
          <p14:tracePt t="12132" x="1628775" y="3848100"/>
          <p14:tracePt t="12148" x="1547813" y="3886200"/>
          <p14:tracePt t="12165" x="1524000" y="3900488"/>
          <p14:tracePt t="12166" x="1495425" y="3905250"/>
          <p14:tracePt t="12182" x="1462088" y="3924300"/>
          <p14:tracePt t="12198" x="1400175" y="3957638"/>
          <p14:tracePt t="12215" x="1366838" y="3986213"/>
          <p14:tracePt t="12232" x="1338263" y="4029075"/>
          <p14:tracePt t="12249" x="1314450" y="4062413"/>
          <p14:tracePt t="12266" x="1304925" y="4081463"/>
          <p14:tracePt t="12282" x="1290638" y="4114800"/>
          <p14:tracePt t="12299" x="1271588" y="4157663"/>
          <p14:tracePt t="12315" x="1271588" y="4214813"/>
          <p14:tracePt t="12332" x="1281113" y="4291013"/>
          <p14:tracePt t="12334" x="1309688" y="4338638"/>
          <p14:tracePt t="12349" x="1376363" y="4448175"/>
          <p14:tracePt t="12365" x="1409700" y="4495800"/>
          <p14:tracePt t="12383" x="1462088" y="4576763"/>
          <p14:tracePt t="12399" x="1604963" y="4738688"/>
          <p14:tracePt t="12417" x="1647825" y="4767263"/>
          <p14:tracePt t="12432" x="1681163" y="4781550"/>
          <p14:tracePt t="12450" x="1800225" y="4810125"/>
          <p14:tracePt t="12452" x="1876425" y="4810125"/>
          <p14:tracePt t="12466" x="2085975" y="4752975"/>
          <p14:tracePt t="12483" x="2333625" y="4667250"/>
          <p14:tracePt t="12499" x="2738438" y="4538663"/>
          <p14:tracePt t="12515" x="2843213" y="4495800"/>
          <p14:tracePt t="12532" x="3071813" y="4386263"/>
          <p14:tracePt t="12536" x="3143250" y="4314825"/>
          <p14:tracePt t="12549" x="3171825" y="4257675"/>
          <p14:tracePt t="12565" x="3186113" y="4210050"/>
          <p14:tracePt t="12582" x="3186113" y="4167188"/>
          <p14:tracePt t="12600" x="3186113" y="4157663"/>
          <p14:tracePt t="12622" x="3186113" y="4152900"/>
          <p14:tracePt t="12632" x="3181350" y="4143375"/>
          <p14:tracePt t="12650" x="3157538" y="4119563"/>
          <p14:tracePt t="12667" x="3152775" y="4119563"/>
          <p14:tracePt t="12682" x="3148013" y="4110038"/>
          <p14:tracePt t="12699" x="3143250" y="4110038"/>
          <p14:tracePt t="12716" x="3124200" y="4110038"/>
          <p14:tracePt t="12732" x="3090863" y="4110038"/>
          <p14:tracePt t="12749" x="3071813" y="4110038"/>
          <p14:tracePt t="12765" x="3067050" y="4110038"/>
          <p14:tracePt t="12766" x="0" y="0"/>
        </p14:tracePtLst>
        <p14:tracePtLst>
          <p14:tracePt t="13080" x="2824163" y="5100638"/>
          <p14:tracePt t="13151" x="2819400" y="5100638"/>
          <p14:tracePt t="13160" x="2814638" y="5100638"/>
          <p14:tracePt t="13166" x="2795588" y="5095875"/>
          <p14:tracePt t="13182" x="2752725" y="5076825"/>
          <p14:tracePt t="13200" x="2595563" y="5072063"/>
          <p14:tracePt t="13217" x="2347913" y="5072063"/>
          <p14:tracePt t="13234" x="2081213" y="5076825"/>
          <p14:tracePt t="13249" x="1757363" y="5100638"/>
          <p14:tracePt t="13266" x="1366838" y="5124450"/>
          <p14:tracePt t="13282" x="1162050" y="5143500"/>
          <p14:tracePt t="13299" x="990600" y="5186363"/>
          <p14:tracePt t="13316" x="833438" y="5257800"/>
          <p14:tracePt t="13332" x="752475" y="5305425"/>
          <p14:tracePt t="13350" x="709613" y="5338763"/>
          <p14:tracePt t="13367" x="695325" y="5372100"/>
          <p14:tracePt t="13383" x="695325" y="5395913"/>
          <p14:tracePt t="13400" x="747713" y="5510213"/>
          <p14:tracePt t="13402" x="785813" y="5567363"/>
          <p14:tracePt t="13416" x="838200" y="5657850"/>
          <p14:tracePt t="13433" x="876300" y="5710238"/>
          <p14:tracePt t="13450" x="919163" y="5786438"/>
          <p14:tracePt t="13466" x="923925" y="5810250"/>
          <p14:tracePt t="13483" x="985838" y="5915025"/>
          <p14:tracePt t="13499" x="1062038" y="6053138"/>
          <p14:tracePt t="13516" x="1123950" y="6129338"/>
          <p14:tracePt t="13533" x="1181100" y="6176963"/>
          <p14:tracePt t="13549" x="1266825" y="6210300"/>
          <p14:tracePt t="13566" x="1385888" y="6229350"/>
          <p14:tracePt t="13583" x="1562100" y="6238875"/>
          <p14:tracePt t="13600" x="1857375" y="6248400"/>
          <p14:tracePt t="13602" x="1981200" y="6248400"/>
          <p14:tracePt t="13616" x="2143125" y="6243638"/>
          <p14:tracePt t="13633" x="2486025" y="6181725"/>
          <p14:tracePt t="13649" x="2938463" y="6019800"/>
          <p14:tracePt t="13650" x="3033713" y="5957888"/>
          <p14:tracePt t="13666" x="3090863" y="5895975"/>
          <p14:tracePt t="13683" x="3195638" y="5762625"/>
          <p14:tracePt t="13699" x="3200400" y="5710238"/>
          <p14:tracePt t="13716" x="3200400" y="5619750"/>
          <p14:tracePt t="13733" x="3200400" y="5572125"/>
          <p14:tracePt t="13749" x="3190875" y="5543550"/>
          <p14:tracePt t="13766" x="3162300" y="5472113"/>
          <p14:tracePt t="13783" x="3133725" y="5438775"/>
          <p14:tracePt t="13799" x="3095625" y="5391150"/>
          <p14:tracePt t="13816" x="3057525" y="5329238"/>
          <p14:tracePt t="13833" x="3019425" y="5295900"/>
          <p14:tracePt t="13850" x="3009900" y="5291138"/>
          <p14:tracePt t="13915" x="3005138" y="5291138"/>
          <p14:tracePt t="13925" x="3000375" y="5291138"/>
          <p14:tracePt t="13933" x="2995613" y="5291138"/>
          <p14:tracePt t="13949" x="2976563" y="5295900"/>
          <p14:tracePt t="13966" x="2967038" y="5295900"/>
          <p14:tracePt t="13984" x="0" y="0"/>
        </p14:tracePtLst>
        <p14:tracePtLst>
          <p14:tracePt t="15978" x="3376613" y="3457575"/>
          <p14:tracePt t="16077" x="3376613" y="3452813"/>
          <p14:tracePt t="16080" x="3376613" y="3433763"/>
          <p14:tracePt t="16090" x="3376613" y="3405188"/>
          <p14:tracePt t="16100" x="3371850" y="3367088"/>
          <p14:tracePt t="16117" x="3343275" y="3248025"/>
          <p14:tracePt t="16134" x="3305175" y="3076575"/>
          <p14:tracePt t="16137" x="3276600" y="3019425"/>
          <p14:tracePt t="16150" x="3257550" y="2962275"/>
          <p14:tracePt t="16168" x="3219450" y="2843213"/>
          <p14:tracePt t="16183" x="3162300" y="2705100"/>
          <p14:tracePt t="16185" x="3143250" y="2676525"/>
          <p14:tracePt t="16200" x="3119438" y="2628900"/>
          <p14:tracePt t="16217" x="3081338" y="2595563"/>
          <p14:tracePt t="16234" x="3043238" y="2562225"/>
          <p14:tracePt t="16250" x="3028950" y="2547938"/>
          <p14:tracePt t="16267" x="3024188" y="2533650"/>
          <p14:tracePt t="16284" x="3005138" y="2528888"/>
          <p14:tracePt t="16289" x="2995613" y="2524125"/>
          <p14:tracePt t="16302" x="2976563" y="2519363"/>
          <p14:tracePt t="16317" x="2938463" y="2495550"/>
          <p14:tracePt t="16333" x="2886075" y="2481263"/>
          <p14:tracePt t="16351" x="2843213" y="2476500"/>
          <p14:tracePt t="16368" x="2776538" y="2462213"/>
          <p14:tracePt t="16384" x="2700338" y="2443163"/>
          <p14:tracePt t="16401" x="2595563" y="2428875"/>
          <p14:tracePt t="16417" x="2552700" y="2419350"/>
          <p14:tracePt t="16434" x="2471738" y="2419350"/>
          <p14:tracePt t="16451" x="2424113" y="2419350"/>
          <p14:tracePt t="16453" x="2409825" y="2419350"/>
          <p14:tracePt t="16467" x="2400300" y="2419350"/>
          <p14:tracePt t="16484" x="2381250" y="2419350"/>
          <p14:tracePt t="16500" x="2371725" y="2424113"/>
          <p14:tracePt t="16517" x="2314575" y="2443163"/>
          <p14:tracePt t="16534" x="2233613" y="2476500"/>
          <p14:tracePt t="16550" x="2181225" y="2505075"/>
          <p14:tracePt t="16567" x="2147888" y="2524125"/>
          <p14:tracePt t="16584" x="2114550" y="2552700"/>
          <p14:tracePt t="16600" x="2057400" y="2600325"/>
          <p14:tracePt t="16617" x="2028825" y="2652713"/>
          <p14:tracePt t="16634" x="2000250" y="2690813"/>
          <p14:tracePt t="16651" x="1981200" y="2714625"/>
          <p14:tracePt t="16654" x="1962150" y="2767013"/>
          <p14:tracePt t="16667" x="1947863" y="2795588"/>
          <p14:tracePt t="16684" x="1924050" y="2847975"/>
          <p14:tracePt t="16701" x="1900238" y="2919413"/>
          <p14:tracePt t="16717" x="1876425" y="3005138"/>
          <p14:tracePt t="16721" x="1857375" y="3048000"/>
          <p14:tracePt t="16734" x="1852613" y="3100388"/>
          <p14:tracePt t="16750" x="1833563" y="3233738"/>
          <p14:tracePt t="16768" x="1790700" y="3467100"/>
          <p14:tracePt t="16784" x="1781175" y="3633788"/>
          <p14:tracePt t="16786" x="1771650" y="3709988"/>
          <p14:tracePt t="16800" x="1752600" y="3805238"/>
          <p14:tracePt t="16817" x="1747838" y="3862388"/>
          <p14:tracePt t="16834" x="1747838" y="3919538"/>
          <p14:tracePt t="16852" x="1747838" y="3986213"/>
          <p14:tracePt t="16854" x="1747838" y="4038600"/>
          <p14:tracePt t="16867" x="1747838" y="4090988"/>
          <p14:tracePt t="16884" x="1747838" y="4219575"/>
          <p14:tracePt t="16901" x="1747838" y="4419600"/>
          <p14:tracePt t="16918" x="1747838" y="4562475"/>
          <p14:tracePt t="16921" x="1747838" y="4624388"/>
          <p14:tracePt t="16934" x="1747838" y="4676775"/>
          <p14:tracePt t="16951" x="1747838" y="4843463"/>
          <p14:tracePt t="16967" x="1757363" y="4962525"/>
          <p14:tracePt t="16985" x="1781175" y="5129213"/>
          <p14:tracePt t="16986" x="1790700" y="5257800"/>
          <p14:tracePt t="17000" x="1800225" y="5319713"/>
          <p14:tracePt t="17017" x="1809750" y="5453063"/>
          <p14:tracePt t="17018" x="1819275" y="5505450"/>
          <p14:tracePt t="17034" x="1833563" y="5586413"/>
          <p14:tracePt t="17050" x="1843088" y="5624513"/>
          <p14:tracePt t="17068" x="1843088" y="5629275"/>
          <p14:tracePt t="17084" x="1847850" y="5653088"/>
          <p14:tracePt t="17086" x="1852613" y="5667375"/>
          <p14:tracePt t="17101" x="1876425" y="5734050"/>
          <p14:tracePt t="17118" x="1905000" y="5786438"/>
          <p14:tracePt t="17134" x="1919288" y="5815013"/>
          <p14:tracePt t="17150" x="1933575" y="5848350"/>
          <p14:tracePt t="17168" x="1947863" y="5867400"/>
          <p14:tracePt t="17184" x="1966913" y="5891213"/>
          <p14:tracePt t="17200" x="1995488" y="5929313"/>
          <p14:tracePt t="17217" x="2014538" y="5953125"/>
          <p14:tracePt t="17234" x="2033588" y="5981700"/>
          <p14:tracePt t="17250" x="2043113" y="5986463"/>
          <p14:tracePt t="17267" x="2062163" y="5995988"/>
          <p14:tracePt t="17284" x="2090738" y="6019800"/>
          <p14:tracePt t="17286" x="2105025" y="6024563"/>
          <p14:tracePt t="17300" x="2114550" y="6024563"/>
          <p14:tracePt t="17318" x="2143125" y="6034088"/>
          <p14:tracePt t="17334" x="2147888" y="6034088"/>
          <p14:tracePt t="17351" x="2176463" y="6043613"/>
          <p14:tracePt t="17367" x="2195513" y="6043613"/>
          <p14:tracePt t="17368" x="2228850" y="6048375"/>
          <p14:tracePt t="17384" x="2295525" y="6048375"/>
          <p14:tracePt t="17401" x="2352675" y="6048375"/>
          <p14:tracePt t="17419" x="2419350" y="6038850"/>
          <p14:tracePt t="17422" x="2443163" y="6038850"/>
          <p14:tracePt t="17434" x="2481263" y="6029325"/>
          <p14:tracePt t="17452" x="2514600" y="6024563"/>
          <p14:tracePt t="17467" x="2538413" y="6015038"/>
          <p14:tracePt t="17485" x="2566988" y="6005513"/>
          <p14:tracePt t="17502" x="2590800" y="5981700"/>
          <p14:tracePt t="17518" x="2657475" y="5924550"/>
          <p14:tracePt t="17534" x="2690813" y="5891213"/>
          <p14:tracePt t="17551" x="2733675" y="5848350"/>
          <p14:tracePt t="17569" x="2776538" y="5772150"/>
          <p14:tracePt t="17585" x="2805113" y="5729288"/>
          <p14:tracePt t="17602" x="2886075" y="5605463"/>
          <p14:tracePt t="17618" x="2914650" y="5543550"/>
          <p14:tracePt t="17634" x="2938463" y="5519738"/>
          <p14:tracePt t="17652" x="3014663" y="5343525"/>
          <p14:tracePt t="17669" x="3062288" y="5195888"/>
          <p14:tracePt t="17684" x="3138488" y="4986338"/>
          <p14:tracePt t="17701" x="3171825" y="4862513"/>
          <p14:tracePt t="17717" x="3190875" y="4767263"/>
          <p14:tracePt t="17734" x="3209925" y="4672013"/>
          <p14:tracePt t="17751" x="3228975" y="4505325"/>
          <p14:tracePt t="17767" x="3248025" y="4371975"/>
          <p14:tracePt t="17784" x="3248025" y="4248150"/>
          <p14:tracePt t="17801" x="3257550" y="4052888"/>
          <p14:tracePt t="17819" x="3257550" y="3914775"/>
          <p14:tracePt t="17835" x="3257550" y="3786188"/>
          <p14:tracePt t="17852" x="3257550" y="3681413"/>
          <p14:tracePt t="17855" x="3257550" y="3633788"/>
          <p14:tracePt t="17867" x="3252788" y="3529013"/>
          <p14:tracePt t="17884" x="3243263" y="3362325"/>
          <p14:tracePt t="17901" x="3243263" y="3319463"/>
          <p14:tracePt t="17918" x="3233738" y="3214688"/>
          <p14:tracePt t="17935" x="3228975" y="3109913"/>
          <p14:tracePt t="17951" x="3219450" y="3048000"/>
          <p14:tracePt t="17968" x="3205163" y="2990850"/>
          <p14:tracePt t="17984" x="3200400" y="2943225"/>
          <p14:tracePt t="18001" x="3186113" y="2890838"/>
          <p14:tracePt t="18018" x="3171825" y="2843213"/>
          <p14:tracePt t="18021" x="3162300" y="2828925"/>
          <p14:tracePt t="18034" x="3162300" y="2814638"/>
          <p14:tracePt t="18051" x="3152775" y="2805113"/>
          <p14:tracePt t="18068" x="3143250" y="2786063"/>
          <p14:tracePt t="18084" x="3124200" y="2771775"/>
          <p14:tracePt t="18101" x="3105150" y="2757488"/>
          <p14:tracePt t="18102" x="3090863" y="2743200"/>
          <p14:tracePt t="18118" x="3071813" y="2728913"/>
          <p14:tracePt t="18135" x="3014663" y="2709863"/>
          <p14:tracePt t="18138" x="2986088" y="2690813"/>
          <p14:tracePt t="18151" x="2957513" y="2686050"/>
          <p14:tracePt t="18169" x="2905125" y="2662238"/>
          <p14:tracePt t="18185" x="2843213" y="2647950"/>
          <p14:tracePt t="18201" x="2771775" y="2638425"/>
          <p14:tracePt t="18203" x="2752725" y="2638425"/>
          <p14:tracePt t="18217" x="2728913" y="2638425"/>
          <p14:tracePt t="18235" x="2676525" y="2624138"/>
          <p14:tracePt t="18251" x="2657475" y="2624138"/>
          <p14:tracePt t="18268" x="2609850" y="2624138"/>
          <p14:tracePt t="18284" x="2552700" y="2619375"/>
          <p14:tracePt t="18301" x="2509838" y="2609850"/>
          <p14:tracePt t="18318" x="2462213" y="2605088"/>
          <p14:tracePt t="18335" x="2419350" y="2595563"/>
          <p14:tracePt t="18351" x="2395538" y="2595563"/>
          <p14:tracePt t="18368" x="2386013" y="2595563"/>
          <p14:tracePt t="18385" x="2371725" y="2595563"/>
          <p14:tracePt t="18402" x="2347913" y="2595563"/>
          <p14:tracePt t="18419" x="2333625" y="2595563"/>
          <p14:tracePt t="18434" x="2328863" y="2595563"/>
          <p14:tracePt t="18451" x="2305050" y="2595563"/>
          <p14:tracePt t="18468" x="2295525" y="2595563"/>
          <p14:tracePt t="18484" x="2276475" y="2595563"/>
          <p14:tracePt t="18501" x="2271713" y="2595563"/>
          <p14:tracePt t="18518" x="2262188" y="2609850"/>
          <p14:tracePt t="18534" x="2252663" y="2619375"/>
          <p14:tracePt t="18536" x="2238375" y="2624138"/>
          <p14:tracePt t="18551" x="2233613" y="2624138"/>
          <p14:tracePt t="18569" x="2233613" y="2628900"/>
          <p14:tracePt t="18719" x="0" y="0"/>
        </p14:tracePtLst>
        <p14:tracePtLst>
          <p14:tracePt t="21189" x="2371725" y="2881313"/>
          <p14:tracePt t="22163" x="2371725" y="2905125"/>
          <p14:tracePt t="22172" x="2376488" y="2943225"/>
          <p14:tracePt t="22181" x="2381250" y="2971800"/>
          <p14:tracePt t="22186" x="2390775" y="2995613"/>
          <p14:tracePt t="22203" x="2395538" y="3028950"/>
          <p14:tracePt t="22219" x="2395538" y="3038475"/>
          <p14:tracePt t="22236" x="2395538" y="3062288"/>
          <p14:tracePt t="22241" x="2395538" y="3067050"/>
          <p14:tracePt t="22253" x="2395538" y="3071813"/>
          <p14:tracePt t="22286" x="2395538" y="3076575"/>
          <p14:tracePt t="22455" x="2400300" y="3076575"/>
          <p14:tracePt t="22465" x="2414588" y="3086100"/>
          <p14:tracePt t="22470" x="2452688" y="3109913"/>
          <p14:tracePt t="22486" x="2509838" y="3138488"/>
          <p14:tracePt t="22503" x="2747963" y="3214688"/>
          <p14:tracePt t="22520" x="2833688" y="3233738"/>
          <p14:tracePt t="22537" x="2890838" y="3233738"/>
          <p14:tracePt t="22553" x="2924175" y="3233738"/>
          <p14:tracePt t="22569" x="2952750" y="3238500"/>
          <p14:tracePt t="22586" x="2967038" y="3238500"/>
          <p14:tracePt t="22604" x="3005138" y="3238500"/>
          <p14:tracePt t="22606" x="3033713" y="3238500"/>
          <p14:tracePt t="22619" x="3062288" y="3238500"/>
          <p14:tracePt t="22636" x="3167063" y="3228975"/>
          <p14:tracePt t="22653" x="3348038" y="3205163"/>
          <p14:tracePt t="22655" x="3414713" y="3200400"/>
          <p14:tracePt t="22669" x="3490913" y="3200400"/>
          <p14:tracePt t="22687" x="3671888" y="3190875"/>
          <p14:tracePt t="22703" x="3724275" y="3190875"/>
          <p14:tracePt t="22720" x="3767138" y="3190875"/>
          <p14:tracePt t="22723" x="3776663" y="3190875"/>
          <p14:tracePt t="22736" x="3795713" y="3190875"/>
          <p14:tracePt t="22753" x="3829050" y="3190875"/>
          <p14:tracePt t="22769" x="3852863" y="3190875"/>
          <p14:tracePt t="22787" x="4000500" y="3190875"/>
          <p14:tracePt t="22803" x="4105275" y="3190875"/>
          <p14:tracePt t="22820" x="4219575" y="3200400"/>
          <p14:tracePt t="22836" x="4352925" y="3209925"/>
          <p14:tracePt t="22853" x="4452938" y="3209925"/>
          <p14:tracePt t="22869" x="4557713" y="3219450"/>
          <p14:tracePt t="22886" x="4638675" y="3219450"/>
          <p14:tracePt t="22889" x="4648200" y="3219450"/>
          <p14:tracePt t="22903" x="4652963" y="3219450"/>
          <p14:tracePt t="23037" x="4652963" y="3214688"/>
          <p14:tracePt t="23046" x="4662488" y="3209925"/>
          <p14:tracePt t="23053" x="4662488" y="3176588"/>
          <p14:tracePt t="23070" x="4662488" y="3109913"/>
          <p14:tracePt t="23086" x="4662488" y="3038475"/>
          <p14:tracePt t="23104" x="4667250" y="2981325"/>
          <p14:tracePt t="23120" x="4667250" y="2967038"/>
          <p14:tracePt t="23137" x="4667250" y="2952750"/>
          <p14:tracePt t="23154" x="4667250" y="2928938"/>
          <p14:tracePt t="23171" x="4667250" y="2900363"/>
          <p14:tracePt t="23187" x="4667250" y="2886075"/>
          <p14:tracePt t="23203" x="4667250" y="2871788"/>
          <p14:tracePt t="23220" x="4662488" y="2867025"/>
          <p14:tracePt t="23237" x="4657725" y="2862263"/>
          <p14:tracePt t="23253" x="4648200" y="2838450"/>
          <p14:tracePt t="23256" x="4643438" y="2814638"/>
          <p14:tracePt t="23270" x="4633913" y="2795588"/>
          <p14:tracePt t="23287" x="4629150" y="2776538"/>
          <p14:tracePt t="23303" x="4624388" y="2771775"/>
          <p14:tracePt t="23324" x="4619625" y="2767013"/>
          <p14:tracePt t="23338" x="4619625" y="2762250"/>
          <p14:tracePt t="23354" x="4619625" y="2752725"/>
          <p14:tracePt t="23371" x="4614863" y="2747963"/>
          <p14:tracePt t="23387" x="4614863" y="2743200"/>
          <p14:tracePt t="23389" x="4614863" y="2738438"/>
          <p14:tracePt t="23403" x="4605338" y="2728913"/>
          <p14:tracePt t="23420" x="4600575" y="2709863"/>
          <p14:tracePt t="23437" x="4586288" y="2690813"/>
          <p14:tracePt t="23453" x="4581525" y="2686050"/>
          <p14:tracePt t="23470" x="4576763" y="2681288"/>
          <p14:tracePt t="23486" x="4572000" y="2662238"/>
          <p14:tracePt t="23503" x="4567238" y="2652713"/>
          <p14:tracePt t="23520" x="4562475" y="2652713"/>
          <p14:tracePt t="23537" x="4562475" y="2647950"/>
          <p14:tracePt t="23635" x="4557713" y="2647950"/>
          <p14:tracePt t="23651" x="4548188" y="2647950"/>
          <p14:tracePt t="23655" x="4543425" y="2647950"/>
          <p14:tracePt t="23670" x="4519613" y="2647950"/>
          <p14:tracePt t="23686" x="4471988" y="2647950"/>
          <p14:tracePt t="23703" x="4414838" y="2647950"/>
          <p14:tracePt t="23720" x="4281488" y="2628900"/>
          <p14:tracePt t="23721" x="4214813" y="2619375"/>
          <p14:tracePt t="23736" x="4124325" y="2619375"/>
          <p14:tracePt t="23753" x="4043363" y="2614613"/>
          <p14:tracePt t="23770" x="4019550" y="2614613"/>
          <p14:tracePt t="23788" x="4000500" y="2614613"/>
          <p14:tracePt t="23803" x="3995738" y="2609850"/>
          <p14:tracePt t="23821" x="3990975" y="2609850"/>
          <p14:tracePt t="23837" x="3986213" y="2609850"/>
          <p14:tracePt t="23854" x="3967163" y="2609850"/>
          <p14:tracePt t="23870" x="3943350" y="2609850"/>
          <p14:tracePt t="23887" x="3933825" y="2609850"/>
          <p14:tracePt t="23904" x="3919538" y="2609850"/>
          <p14:tracePt t="23920" x="3900488" y="2609850"/>
          <p14:tracePt t="23922" x="3895725" y="2609850"/>
          <p14:tracePt t="23936" x="3890963" y="2609850"/>
          <p14:tracePt t="23953" x="3881438" y="2609850"/>
          <p14:tracePt t="23970" x="3867150" y="2609850"/>
          <p14:tracePt t="23987" x="3862388" y="2609850"/>
          <p14:tracePt t="24003" x="3852863" y="2609850"/>
          <p14:tracePt t="24020" x="3833813" y="2609850"/>
          <p14:tracePt t="24037" x="3819525" y="2609850"/>
          <p14:tracePt t="24054" x="3776663" y="2619375"/>
          <p14:tracePt t="24056" x="3757613" y="2619375"/>
          <p14:tracePt t="24071" x="3743325" y="2619375"/>
          <p14:tracePt t="24088" x="3719513" y="2624138"/>
          <p14:tracePt t="24104" x="3700463" y="2647950"/>
          <p14:tracePt t="24120" x="3681413" y="2681288"/>
          <p14:tracePt t="24137" x="3671888" y="2738438"/>
          <p14:tracePt t="24153" x="3652838" y="2819400"/>
          <p14:tracePt t="24170" x="3643313" y="3000375"/>
          <p14:tracePt t="24187" x="3643313" y="3143250"/>
          <p14:tracePt t="24204" x="3643313" y="3367088"/>
          <p14:tracePt t="24220" x="3643313" y="3548063"/>
          <p14:tracePt t="24237" x="3643313" y="3733800"/>
          <p14:tracePt t="24254" x="3619500" y="4029075"/>
          <p14:tracePt t="24257" x="3619500" y="4129088"/>
          <p14:tracePt t="24270" x="3609975" y="4229100"/>
          <p14:tracePt t="24287" x="3600450" y="4433888"/>
          <p14:tracePt t="24304" x="3581400" y="4681538"/>
          <p14:tracePt t="24320" x="3571875" y="4833938"/>
          <p14:tracePt t="24337" x="3562350" y="5000625"/>
          <p14:tracePt t="24338" x="3562350" y="5067300"/>
          <p14:tracePt t="24353" x="3548063" y="5210175"/>
          <p14:tracePt t="24370" x="3548063" y="5238750"/>
          <p14:tracePt t="24387" x="3548063" y="5291138"/>
          <p14:tracePt t="24405" x="3548063" y="5391150"/>
          <p14:tracePt t="24420" x="3548063" y="5438775"/>
          <p14:tracePt t="24437" x="3548063" y="5486400"/>
          <p14:tracePt t="24454" x="3548063" y="5529263"/>
          <p14:tracePt t="24470" x="3548063" y="5553075"/>
          <p14:tracePt t="24487" x="3548063" y="5562600"/>
          <p14:tracePt t="24503" x="3548063" y="5595938"/>
          <p14:tracePt t="24520" x="3548063" y="5638800"/>
          <p14:tracePt t="24537" x="3548063" y="5715000"/>
          <p14:tracePt t="24554" x="3548063" y="5805488"/>
          <p14:tracePt t="24571" x="3548063" y="5843588"/>
          <p14:tracePt t="24588" x="3552825" y="5857875"/>
          <p14:tracePt t="24851" x="3562350" y="5857875"/>
          <p14:tracePt t="24860" x="3590925" y="5857875"/>
          <p14:tracePt t="24866" x="3638550" y="5867400"/>
          <p14:tracePt t="24876" x="3690938" y="5867400"/>
          <p14:tracePt t="24887" x="3767138" y="5876925"/>
          <p14:tracePt t="24904" x="3938588" y="5895975"/>
          <p14:tracePt t="24907" x="4014788" y="5905500"/>
          <p14:tracePt t="24920" x="4191000" y="5915025"/>
          <p14:tracePt t="24937" x="4243388" y="5915025"/>
          <p14:tracePt t="24941" x="4248150" y="5915025"/>
          <p14:tracePt t="24954" x="4248150" y="5924550"/>
          <p14:tracePt t="24997" x="4252913" y="5924550"/>
          <p14:tracePt t="25007" x="4267200" y="5924550"/>
          <p14:tracePt t="25016" x="4276725" y="5929313"/>
          <p14:tracePt t="25026" x="4291013" y="5929313"/>
          <p14:tracePt t="25038" x="4300538" y="5929313"/>
          <p14:tracePt t="25054" x="4329113" y="5934075"/>
          <p14:tracePt t="25072" x="4395788" y="5943600"/>
          <p14:tracePt t="25088" x="4448175" y="5948363"/>
          <p14:tracePt t="25104" x="4476750" y="5957888"/>
          <p14:tracePt t="25106" x="4514850" y="5957888"/>
          <p14:tracePt t="25121" x="4557713" y="5957888"/>
          <p14:tracePt t="25137" x="4600575" y="5962650"/>
          <p14:tracePt t="25155" x="4610100" y="5962650"/>
          <p14:tracePt t="25295" x="4610100" y="5957888"/>
          <p14:tracePt t="25300" x="4614863" y="5957888"/>
          <p14:tracePt t="25310" x="4619625" y="5957888"/>
          <p14:tracePt t="25322" x="4619625" y="5938838"/>
          <p14:tracePt t="25338" x="4619625" y="5881688"/>
          <p14:tracePt t="25355" x="4624388" y="5800725"/>
          <p14:tracePt t="25371" x="4624388" y="5762625"/>
          <p14:tracePt t="25387" x="4633913" y="5681663"/>
          <p14:tracePt t="25389" x="4633913" y="5657850"/>
          <p14:tracePt t="25404" x="4633913" y="5629275"/>
          <p14:tracePt t="25421" x="4633913" y="5495925"/>
          <p14:tracePt t="25437" x="4633913" y="5319713"/>
          <p14:tracePt t="25454" x="4633913" y="5205413"/>
          <p14:tracePt t="25471" x="4633913" y="4938713"/>
          <p14:tracePt t="25474" x="4633913" y="4876800"/>
          <p14:tracePt t="25487" x="4633913" y="4810125"/>
          <p14:tracePt t="25504" x="4633913" y="4724400"/>
          <p14:tracePt t="25522" x="4633913" y="4633913"/>
          <p14:tracePt t="25537" x="4633913" y="4495800"/>
          <p14:tracePt t="25554" x="4633913" y="4391025"/>
          <p14:tracePt t="25571" x="4633913" y="4286250"/>
          <p14:tracePt t="25587" x="4633913" y="4219575"/>
          <p14:tracePt t="25605" x="4633913" y="4152900"/>
          <p14:tracePt t="25608" x="4629150" y="4100513"/>
          <p14:tracePt t="25621" x="4629150" y="4057650"/>
          <p14:tracePt t="25638" x="4629150" y="4005263"/>
          <p14:tracePt t="25654" x="4624388" y="3933825"/>
          <p14:tracePt t="25672" x="4624388" y="3867150"/>
          <p14:tracePt t="25675" x="4614863" y="3848100"/>
          <p14:tracePt t="25688" x="4614863" y="3819525"/>
          <p14:tracePt t="25704" x="4610100" y="3733800"/>
          <p14:tracePt t="25721" x="4610100" y="3695700"/>
          <p14:tracePt t="25737" x="4600575" y="3624263"/>
          <p14:tracePt t="25754" x="4591050" y="3495675"/>
          <p14:tracePt t="25771" x="4581525" y="3376613"/>
          <p14:tracePt t="25788" x="4576763" y="3314700"/>
          <p14:tracePt t="25804" x="4576763" y="3257550"/>
          <p14:tracePt t="25821" x="4567238" y="3167063"/>
          <p14:tracePt t="25838" x="4557713" y="3052763"/>
          <p14:tracePt t="25855" x="4548188" y="2981325"/>
          <p14:tracePt t="25872" x="4548188" y="2943225"/>
          <p14:tracePt t="25888" x="4543425" y="2909888"/>
          <p14:tracePt t="25904" x="4533900" y="2852738"/>
          <p14:tracePt t="25921" x="4533900" y="2809875"/>
          <p14:tracePt t="25938" x="4529138" y="2776538"/>
          <p14:tracePt t="25954" x="4529138" y="2738438"/>
          <p14:tracePt t="25972" x="4519613" y="2686050"/>
          <p14:tracePt t="25987" x="4514850" y="2633663"/>
          <p14:tracePt t="26004" x="4514850" y="2628900"/>
          <p14:tracePt t="26021" x="4510088" y="2628900"/>
          <p14:tracePt t="26719" x="0" y="0"/>
        </p14:tracePtLst>
        <p14:tracePtLst>
          <p14:tracePt t="28587" x="4510088" y="2628900"/>
          <p14:tracePt t="28828" x="4505325" y="2628900"/>
          <p14:tracePt t="28839" x="4486275" y="2628900"/>
          <p14:tracePt t="28849" x="4457700" y="2628900"/>
          <p14:tracePt t="28855" x="4419600" y="2628900"/>
          <p14:tracePt t="28872" x="4305300" y="2628900"/>
          <p14:tracePt t="28889" x="4176713" y="2628900"/>
          <p14:tracePt t="28906" x="4029075" y="2628900"/>
          <p14:tracePt t="28922" x="3971925" y="2628900"/>
          <p14:tracePt t="28939" x="3952875" y="2628900"/>
          <p14:tracePt t="28955" x="3948113" y="2628900"/>
          <p14:tracePt t="29068" x="3943350" y="2628900"/>
          <p14:tracePt t="29076" x="3938588" y="2628900"/>
          <p14:tracePt t="29086" x="3924300" y="2628900"/>
          <p14:tracePt t="29089" x="3914775" y="2628900"/>
          <p14:tracePt t="29106" x="3900488" y="2628900"/>
          <p14:tracePt t="29122" x="3852863" y="2628900"/>
          <p14:tracePt t="29139" x="3790950" y="2628900"/>
          <p14:tracePt t="29155" x="3767138" y="2628900"/>
          <p14:tracePt t="29173" x="3748088" y="2624138"/>
          <p14:tracePt t="29189" x="3743325" y="2624138"/>
          <p14:tracePt t="29205" x="3700463" y="2624138"/>
          <p14:tracePt t="29222" x="3676650" y="2614613"/>
          <p14:tracePt t="29239" x="3657600" y="2614613"/>
          <p14:tracePt t="29256" x="3648075" y="2614613"/>
          <p14:tracePt t="29273" x="3629025" y="2609850"/>
          <p14:tracePt t="29290" x="3619500" y="2609850"/>
          <p14:tracePt t="29306" x="3614738" y="2609850"/>
          <p14:tracePt t="29309" x="3609975" y="2609850"/>
          <p14:tracePt t="29323" x="3600450" y="2609850"/>
          <p14:tracePt t="29340" x="3590925" y="2609850"/>
          <p14:tracePt t="29356" x="3586163" y="2605088"/>
          <p14:tracePt t="29520" x="3571875" y="2647950"/>
          <p14:tracePt t="29530" x="3562350" y="2738438"/>
          <p14:tracePt t="29539" x="3543300" y="2819400"/>
          <p14:tracePt t="29556" x="3500438" y="3038475"/>
          <p14:tracePt t="29572" x="3462338" y="3195638"/>
          <p14:tracePt t="29589" x="3424238" y="3343275"/>
          <p14:tracePt t="29606" x="3376613" y="3576638"/>
          <p14:tracePt t="29622" x="3348038" y="3781425"/>
          <p14:tracePt t="29639" x="3324225" y="4024313"/>
          <p14:tracePt t="29641" x="3314700" y="4129088"/>
          <p14:tracePt t="29656" x="3290888" y="4457700"/>
          <p14:tracePt t="29672" x="3290888" y="4543425"/>
          <p14:tracePt t="29675" x="3281363" y="4633913"/>
          <p14:tracePt t="29689" x="3281363" y="4710113"/>
          <p14:tracePt t="29706" x="3262313" y="4981575"/>
          <p14:tracePt t="29722" x="3262313" y="5119688"/>
          <p14:tracePt t="29739" x="3262313" y="5224463"/>
          <p14:tracePt t="29756" x="3262313" y="5295900"/>
          <p14:tracePt t="29772" x="3262313" y="5343525"/>
          <p14:tracePt t="29791" x="3257550" y="5410200"/>
          <p14:tracePt t="29806" x="3257550" y="5553075"/>
          <p14:tracePt t="29823" x="3257550" y="5643563"/>
          <p14:tracePt t="29839" x="3257550" y="5691188"/>
          <p14:tracePt t="29843" x="3252788" y="5695950"/>
          <p14:tracePt t="29878" x="3252788" y="5705475"/>
          <p14:tracePt t="29889" x="3252788" y="5710238"/>
          <p14:tracePt t="29906" x="3252788" y="5734050"/>
          <p14:tracePt t="29924" x="3252788" y="5757863"/>
          <p14:tracePt t="29939" x="3252788" y="5762625"/>
          <p14:tracePt t="30236" x="3286125" y="5767388"/>
          <p14:tracePt t="30246" x="3376613" y="5791200"/>
          <p14:tracePt t="30257" x="3481388" y="5810250"/>
          <p14:tracePt t="30262" x="3609975" y="5843588"/>
          <p14:tracePt t="30273" x="3738563" y="5872163"/>
          <p14:tracePt t="30291" x="3971925" y="5938838"/>
          <p14:tracePt t="30306" x="4114800" y="5957888"/>
          <p14:tracePt t="30324" x="4233863" y="5976938"/>
          <p14:tracePt t="30339" x="4291013" y="5976938"/>
          <p14:tracePt t="30356" x="4338638" y="5976938"/>
          <p14:tracePt t="30372" x="4348163" y="5976938"/>
          <p14:tracePt t="30389" x="4362450" y="5976938"/>
          <p14:tracePt t="30406" x="4376738" y="5976938"/>
          <p14:tracePt t="30423" x="4395788" y="5976938"/>
          <p14:tracePt t="30440" x="4405313" y="5976938"/>
          <p14:tracePt t="30456" x="4443413" y="5976938"/>
          <p14:tracePt t="30473" x="4462463" y="5976938"/>
          <p14:tracePt t="30490" x="4467225" y="5976938"/>
          <p14:tracePt t="30506" x="4495800" y="5981700"/>
          <p14:tracePt t="30523" x="4567238" y="5991225"/>
          <p14:tracePt t="30539" x="4600575" y="5991225"/>
          <p14:tracePt t="30556" x="4605338" y="5991225"/>
          <p14:tracePt t="30573" x="4610100" y="5991225"/>
          <p14:tracePt t="32380" x="4610100" y="5957888"/>
          <p14:tracePt t="32390" x="4605338" y="5915025"/>
          <p14:tracePt t="32396" x="4605338" y="5886450"/>
          <p14:tracePt t="32407" x="4600575" y="5862638"/>
          <p14:tracePt t="32423" x="4581525" y="5795963"/>
          <p14:tracePt t="32440" x="4567238" y="5743575"/>
          <p14:tracePt t="32457" x="4557713" y="5719763"/>
          <p14:tracePt t="32474" x="4548188" y="5691188"/>
          <p14:tracePt t="32476" x="4548188" y="5686425"/>
          <p14:tracePt t="32490" x="4543425" y="5676900"/>
          <p14:tracePt t="32507" x="4529138" y="5591175"/>
          <p14:tracePt t="32524" x="4519613" y="5500688"/>
          <p14:tracePt t="32541" x="4510088" y="5381625"/>
          <p14:tracePt t="32543" x="4510088" y="5329238"/>
          <p14:tracePt t="32557" x="4500563" y="5224463"/>
          <p14:tracePt t="32573" x="4491038" y="5110163"/>
          <p14:tracePt t="32590" x="4491038" y="5081588"/>
          <p14:tracePt t="32607" x="4491038" y="5029200"/>
          <p14:tracePt t="32623" x="4491038" y="4924425"/>
          <p14:tracePt t="32640" x="4491038" y="4857750"/>
          <p14:tracePt t="32657" x="4491038" y="4757738"/>
          <p14:tracePt t="32674" x="4491038" y="4710113"/>
          <p14:tracePt t="32676" x="4491038" y="4633913"/>
          <p14:tracePt t="32690" x="4500563" y="4524375"/>
          <p14:tracePt t="32707" x="4510088" y="4443413"/>
          <p14:tracePt t="32725" x="4510088" y="4386263"/>
          <p14:tracePt t="32741" x="4514850" y="4319588"/>
          <p14:tracePt t="32757" x="4514850" y="4281488"/>
          <p14:tracePt t="32774" x="4514850" y="4267200"/>
          <p14:tracePt t="32777" x="4514850" y="4262438"/>
          <p14:tracePt t="33149" x="4524375" y="4262438"/>
          <p14:tracePt t="33160" x="4533900" y="4262438"/>
          <p14:tracePt t="33165" x="4552950" y="4262438"/>
          <p14:tracePt t="33175" x="4581525" y="4262438"/>
          <p14:tracePt t="33190" x="4686300" y="4262438"/>
          <p14:tracePt t="33207" x="4762500" y="4262438"/>
          <p14:tracePt t="33224" x="4800600" y="4262438"/>
          <p14:tracePt t="33240" x="4991100" y="4262438"/>
          <p14:tracePt t="33257" x="5072063" y="4262438"/>
          <p14:tracePt t="33274" x="5119688" y="4262438"/>
          <p14:tracePt t="33290" x="5186363" y="4262438"/>
          <p14:tracePt t="33307" x="5233988" y="4262438"/>
          <p14:tracePt t="33324" x="5291138" y="4262438"/>
          <p14:tracePt t="33326" x="5334000" y="4257675"/>
          <p14:tracePt t="33340" x="5410200" y="4257675"/>
          <p14:tracePt t="33357" x="5548313" y="4248150"/>
          <p14:tracePt t="33374" x="5691188" y="4238625"/>
          <p14:tracePt t="33377" x="5729288" y="4238625"/>
          <p14:tracePt t="33391" x="5757863" y="4238625"/>
          <p14:tracePt t="33408" x="5786438" y="4238625"/>
          <p14:tracePt t="33828" x="5786438" y="4224338"/>
          <p14:tracePt t="33839" x="5786438" y="4205288"/>
          <p14:tracePt t="33843" x="5786438" y="4167188"/>
          <p14:tracePt t="33857" x="5786438" y="4071938"/>
          <p14:tracePt t="33874" x="5776913" y="4043363"/>
          <p14:tracePt t="33891" x="5757863" y="3948113"/>
          <p14:tracePt t="33893" x="5748338" y="3910013"/>
          <p14:tracePt t="33908" x="5734050" y="3824288"/>
          <p14:tracePt t="33924" x="5719763" y="3767138"/>
          <p14:tracePt t="33941" x="5705475" y="3724275"/>
          <p14:tracePt t="33958" x="5695950" y="3676650"/>
          <p14:tracePt t="33975" x="5691188" y="3619500"/>
          <p14:tracePt t="33991" x="5676900" y="3557588"/>
          <p14:tracePt t="34008" x="5657850" y="3462338"/>
          <p14:tracePt t="34025" x="5648325" y="3381375"/>
          <p14:tracePt t="34041" x="5643563" y="3314700"/>
          <p14:tracePt t="34058" x="5634038" y="3248025"/>
          <p14:tracePt t="34060" x="5634038" y="3233738"/>
          <p14:tracePt t="34074" x="5634038" y="3224213"/>
          <p14:tracePt t="34091" x="5629275" y="3195638"/>
          <p14:tracePt t="34107" x="5629275" y="3157538"/>
          <p14:tracePt t="34124" x="5619750" y="3105150"/>
          <p14:tracePt t="34141" x="5619750" y="3090863"/>
          <p14:tracePt t="34158" x="5619750" y="3067050"/>
          <p14:tracePt t="34161" x="5614988" y="3057525"/>
          <p14:tracePt t="34174" x="5614988" y="3052763"/>
          <p14:tracePt t="34200" x="5614988" y="3048000"/>
          <p14:tracePt t="34216" x="5614988" y="3043238"/>
          <p14:tracePt t="34227" x="5614988" y="3038475"/>
          <p14:tracePt t="34242" x="5614988" y="3033713"/>
          <p14:tracePt t="34393" x="5614988" y="3043238"/>
          <p14:tracePt t="34398" x="5614988" y="3067050"/>
          <p14:tracePt t="34408" x="5614988" y="3086100"/>
          <p14:tracePt t="34424" x="5614988" y="3133725"/>
          <p14:tracePt t="34441" x="5614988" y="3209925"/>
          <p14:tracePt t="34458" x="5614988" y="3276600"/>
          <p14:tracePt t="34475" x="5614988" y="3367088"/>
          <p14:tracePt t="34492" x="5614988" y="3571875"/>
          <p14:tracePt t="34508" x="5614988" y="3638550"/>
          <p14:tracePt t="34525" x="5614988" y="3767138"/>
          <p14:tracePt t="34542" x="5619750" y="3995738"/>
          <p14:tracePt t="34558" x="5619750" y="4071938"/>
          <p14:tracePt t="34575" x="5619750" y="4238625"/>
          <p14:tracePt t="34591" x="5614988" y="4291013"/>
          <p14:tracePt t="34608" x="5614988" y="4338638"/>
          <p14:tracePt t="34625" x="5614988" y="4362450"/>
          <p14:tracePt t="34641" x="5614988" y="4386263"/>
          <p14:tracePt t="34658" x="5614988" y="4405313"/>
          <p14:tracePt t="34674" x="5614988" y="4429125"/>
          <p14:tracePt t="34691" x="5614988" y="4462463"/>
          <p14:tracePt t="34694" x="5614988" y="4467225"/>
          <p14:tracePt t="34708" x="5614988" y="4471988"/>
          <p14:tracePt t="34988" x="0" y="0"/>
        </p14:tracePtLst>
        <p14:tracePtLst>
          <p14:tracePt t="36222" x="6062663" y="4329113"/>
          <p14:tracePt t="37844" x="6100763" y="4348163"/>
          <p14:tracePt t="37855" x="6143625" y="4376738"/>
          <p14:tracePt t="37860" x="6176963" y="4391025"/>
          <p14:tracePt t="37876" x="6205538" y="4405313"/>
          <p14:tracePt t="37892" x="6272213" y="4443413"/>
          <p14:tracePt t="37909" x="6310313" y="4471988"/>
          <p14:tracePt t="37926" x="6343650" y="4495800"/>
          <p14:tracePt t="37944" x="6386513" y="4514850"/>
          <p14:tracePt t="37959" x="6419850" y="4524375"/>
          <p14:tracePt t="37976" x="6500813" y="4529138"/>
          <p14:tracePt t="37993" x="6691313" y="4552950"/>
          <p14:tracePt t="38009" x="6896100" y="4572000"/>
          <p14:tracePt t="38026" x="7115175" y="4591050"/>
          <p14:tracePt t="38043" x="7362825" y="4591050"/>
          <p14:tracePt t="38059" x="7467600" y="4591050"/>
          <p14:tracePt t="38076" x="7505700" y="4591050"/>
          <p14:tracePt t="38092" x="7510463" y="4591050"/>
          <p14:tracePt t="38154" x="7519988" y="4591050"/>
          <p14:tracePt t="38211" x="7524750" y="4591050"/>
          <p14:tracePt t="38220" x="7529513" y="4591050"/>
          <p14:tracePt t="38230" x="7539038" y="4591050"/>
          <p14:tracePt t="38242" x="7553325" y="4591050"/>
          <p14:tracePt t="38259" x="7648575" y="4591050"/>
          <p14:tracePt t="38276" x="7686675" y="4591050"/>
          <p14:tracePt t="38293" x="7743825" y="4581525"/>
          <p14:tracePt t="38309" x="7762875" y="4581525"/>
          <p14:tracePt t="38860" x="7767638" y="4581525"/>
          <p14:tracePt t="38871" x="7786688" y="4581525"/>
          <p14:tracePt t="38876" x="7815263" y="4572000"/>
          <p14:tracePt t="38893" x="7881938" y="4567238"/>
          <p14:tracePt t="38909" x="7962900" y="4557713"/>
          <p14:tracePt t="38926" x="8001000" y="4552950"/>
          <p14:tracePt t="38944" x="8039100" y="4538663"/>
          <p14:tracePt t="38960" x="8081963" y="4510088"/>
          <p14:tracePt t="38977" x="8115300" y="4486275"/>
          <p14:tracePt t="38993" x="8143875" y="4462463"/>
          <p14:tracePt t="39009" x="8186738" y="4400550"/>
          <p14:tracePt t="39026" x="8210550" y="4348163"/>
          <p14:tracePt t="39043" x="8229600" y="4305300"/>
          <p14:tracePt t="39044" x="8239125" y="4276725"/>
          <p14:tracePt t="39059" x="8243888" y="4257675"/>
          <p14:tracePt t="39076" x="8253413" y="4195763"/>
          <p14:tracePt t="39093" x="8253413" y="4110038"/>
          <p14:tracePt t="39110" x="8253413" y="3990975"/>
          <p14:tracePt t="39112" x="8253413" y="3929063"/>
          <p14:tracePt t="39126" x="8229600" y="3810000"/>
          <p14:tracePt t="39143" x="8210550" y="3700463"/>
          <p14:tracePt t="39160" x="8205788" y="3671888"/>
          <p14:tracePt t="39176" x="8162925" y="3533775"/>
          <p14:tracePt t="39193" x="8101013" y="3409950"/>
          <p14:tracePt t="39209" x="8062913" y="3328988"/>
          <p14:tracePt t="39227" x="8020050" y="3267075"/>
          <p14:tracePt t="39243" x="7981950" y="3205163"/>
          <p14:tracePt t="39246" x="7967663" y="3186113"/>
          <p14:tracePt t="39260" x="7953375" y="3162300"/>
          <p14:tracePt t="39277" x="7910513" y="3119438"/>
          <p14:tracePt t="39294" x="7824788" y="3028950"/>
          <p14:tracePt t="39310" x="7696200" y="2928938"/>
          <p14:tracePt t="39327" x="7629525" y="2867025"/>
          <p14:tracePt t="39343" x="7596188" y="2847975"/>
          <p14:tracePt t="39361" x="7577138" y="2838450"/>
          <p14:tracePt t="39376" x="7572375" y="2828925"/>
          <p14:tracePt t="39422" x="7567613" y="2828925"/>
          <p14:tracePt t="39432" x="7562850" y="2828925"/>
          <p14:tracePt t="39435" x="7558088" y="2828925"/>
          <p14:tracePt t="39445" x="7543800" y="2833688"/>
          <p14:tracePt t="39460" x="7524750" y="2838450"/>
          <p14:tracePt t="39477" x="7419975" y="2895600"/>
          <p14:tracePt t="39494" x="7358063" y="2919413"/>
          <p14:tracePt t="39510" x="7339013" y="2938463"/>
          <p14:tracePt t="39513" x="7277100" y="2976563"/>
          <p14:tracePt t="39527" x="7200900" y="3028950"/>
          <p14:tracePt t="39543" x="7119938" y="3114675"/>
          <p14:tracePt t="39560" x="7048500" y="3205163"/>
          <p14:tracePt t="39576" x="6943725" y="3367088"/>
          <p14:tracePt t="39593" x="6886575" y="3490913"/>
          <p14:tracePt t="39610" x="6829425" y="3638550"/>
          <p14:tracePt t="39626" x="6786563" y="3848100"/>
          <p14:tracePt t="39643" x="6767513" y="3976688"/>
          <p14:tracePt t="39660" x="6767513" y="4129088"/>
          <p14:tracePt t="39664" x="6767513" y="4181475"/>
          <p14:tracePt t="39676" x="6767513" y="4333875"/>
          <p14:tracePt t="39693" x="6781800" y="4424363"/>
          <p14:tracePt t="39710" x="6838950" y="4652963"/>
          <p14:tracePt t="39726" x="6877050" y="4819650"/>
          <p14:tracePt t="39743" x="6948488" y="5072063"/>
          <p14:tracePt t="39759" x="7053263" y="5376863"/>
          <p14:tracePt t="39776" x="7096125" y="5510213"/>
          <p14:tracePt t="39793" x="7224713" y="5843588"/>
          <p14:tracePt t="39810" x="7296150" y="6029325"/>
          <p14:tracePt t="39826" x="7339013" y="6091238"/>
          <p14:tracePt t="39843" x="7348538" y="6110288"/>
          <p14:tracePt t="39860" x="7353300" y="6110288"/>
          <p14:tracePt t="39881" x="7353300" y="6115050"/>
          <p14:tracePt t="39893" x="7367588" y="6119813"/>
          <p14:tracePt t="39910" x="7391400" y="6148388"/>
          <p14:tracePt t="39927" x="7419975" y="6153150"/>
          <p14:tracePt t="39944" x="7429500" y="6162675"/>
          <p14:tracePt t="39947" x="7434263" y="6162675"/>
          <p14:tracePt t="39961" x="7448550" y="6162675"/>
          <p14:tracePt t="39977" x="7472363" y="6167438"/>
          <p14:tracePt t="39993" x="7481888" y="6167438"/>
          <p14:tracePt t="39995" x="7505700" y="6172200"/>
          <p14:tracePt t="40010" x="7524750" y="6172200"/>
          <p14:tracePt t="40027" x="7629525" y="6172200"/>
          <p14:tracePt t="40043" x="7672388" y="6157913"/>
          <p14:tracePt t="40060" x="7681913" y="6148388"/>
          <p14:tracePt t="40293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Materials and Inverse Design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pic>
        <p:nvPicPr>
          <p:cNvPr id="1026" name="Picture 2" descr="https://science.sciencemag.org/content/sci/361/6400/360/F1.mediu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863" y="2191716"/>
            <a:ext cx="5687663" cy="364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6"/>
          <p:cNvSpPr>
            <a:spLocks noGrp="1"/>
          </p:cNvSpPr>
          <p:nvPr>
            <p:ph sz="quarter" idx="1"/>
          </p:nvPr>
        </p:nvSpPr>
        <p:spPr>
          <a:xfrm>
            <a:off x="159487" y="1132369"/>
            <a:ext cx="8984513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of the major goals in computational materials design is the concept of inverse design.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Inverse design:  Property goal →  Material (as opposed to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materials → 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property).</a:t>
            </a:r>
            <a:endParaRPr lang="en-US" altLang="ko-KR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735"/>
    </mc:Choice>
    <mc:Fallback xmlns="">
      <p:transition spd="slow" advTm="10573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7874" x="3100388" y="2676525"/>
          <p14:tracePt t="37939" x="3095625" y="2676525"/>
          <p14:tracePt t="37956" x="3086100" y="2676525"/>
          <p14:tracePt t="37965" x="3081338" y="2690813"/>
          <p14:tracePt t="37976" x="3067050" y="2705100"/>
          <p14:tracePt t="37980" x="3048000" y="2724150"/>
          <p14:tracePt t="37997" x="3014663" y="2776538"/>
          <p14:tracePt t="38013" x="2986088" y="2833688"/>
          <p14:tracePt t="38030" x="2952750" y="2881313"/>
          <p14:tracePt t="38047" x="2947988" y="2890838"/>
          <p14:tracePt t="38063" x="2947988" y="2900363"/>
          <p14:tracePt t="38080" x="2947988" y="2933700"/>
          <p14:tracePt t="38097" x="2952750" y="3000375"/>
          <p14:tracePt t="38113" x="2981325" y="3062288"/>
          <p14:tracePt t="38130" x="3019425" y="3100388"/>
          <p14:tracePt t="38147" x="3048000" y="3124200"/>
          <p14:tracePt t="38163" x="3081338" y="3152775"/>
          <p14:tracePt t="38180" x="3105150" y="3176588"/>
          <p14:tracePt t="38197" x="3148013" y="3190875"/>
          <p14:tracePt t="38213" x="3181350" y="3195638"/>
          <p14:tracePt t="38230" x="3209925" y="3200400"/>
          <p14:tracePt t="38247" x="3224213" y="3200400"/>
          <p14:tracePt t="38263" x="3228975" y="3200400"/>
          <p14:tracePt t="38280" x="3243263" y="3200400"/>
          <p14:tracePt t="38281" x="3252788" y="3195638"/>
          <p14:tracePt t="38297" x="3267075" y="3190875"/>
          <p14:tracePt t="38313" x="3338513" y="3138488"/>
          <p14:tracePt t="38330" x="3409950" y="3071813"/>
          <p14:tracePt t="38347" x="3514725" y="2957513"/>
          <p14:tracePt t="38363" x="3576638" y="2867025"/>
          <p14:tracePt t="38380" x="3586163" y="2824163"/>
          <p14:tracePt t="38397" x="3590925" y="2767013"/>
          <p14:tracePt t="38413" x="3590925" y="2662238"/>
          <p14:tracePt t="38430" x="3548063" y="2595563"/>
          <p14:tracePt t="38447" x="3519488" y="2562225"/>
          <p14:tracePt t="38463" x="3486150" y="2533650"/>
          <p14:tracePt t="38480" x="3452813" y="2519363"/>
          <p14:tracePt t="38497" x="3395663" y="2514600"/>
          <p14:tracePt t="38514" x="3276600" y="2505075"/>
          <p14:tracePt t="38530" x="3124200" y="2505075"/>
          <p14:tracePt t="38547" x="2967038" y="2505075"/>
          <p14:tracePt t="38563" x="2938463" y="2505075"/>
          <p14:tracePt t="38580" x="2862263" y="2514600"/>
          <p14:tracePt t="38597" x="2762250" y="2557463"/>
          <p14:tracePt t="38614" x="2676525" y="2595563"/>
          <p14:tracePt t="38630" x="2628900" y="2652713"/>
          <p14:tracePt t="38647" x="2614613" y="2695575"/>
          <p14:tracePt t="38664" x="2586038" y="2738438"/>
          <p14:tracePt t="38680" x="2571750" y="2781300"/>
          <p14:tracePt t="38681" x="2571750" y="2790825"/>
          <p14:tracePt t="38697" x="2571750" y="2824163"/>
          <p14:tracePt t="38714" x="2586038" y="2857500"/>
          <p14:tracePt t="38730" x="2614613" y="2909888"/>
          <p14:tracePt t="38747" x="2652713" y="2962275"/>
          <p14:tracePt t="38764" x="2681288" y="3005138"/>
          <p14:tracePt t="38780" x="2709863" y="3028950"/>
          <p14:tracePt t="38797" x="2752725" y="3057525"/>
          <p14:tracePt t="38814" x="2800350" y="3062288"/>
          <p14:tracePt t="38830" x="2862263" y="3076575"/>
          <p14:tracePt t="38847" x="2967038" y="3090863"/>
          <p14:tracePt t="38864" x="2995613" y="3090863"/>
          <p14:tracePt t="38881" x="3038475" y="3090863"/>
          <p14:tracePt t="38897" x="3119438" y="3062288"/>
          <p14:tracePt t="38914" x="3171825" y="3024188"/>
          <p14:tracePt t="38931" x="3209925" y="3005138"/>
          <p14:tracePt t="38947" x="3224213" y="2995613"/>
          <p14:tracePt t="39014" x="3224213" y="2990850"/>
          <p14:tracePt t="39146" x="3228975" y="2990850"/>
          <p14:tracePt t="39857" x="3228975" y="3000375"/>
          <p14:tracePt t="39862" x="3228975" y="3028950"/>
          <p14:tracePt t="39872" x="3238500" y="3057525"/>
          <p14:tracePt t="39882" x="3238500" y="3086100"/>
          <p14:tracePt t="39897" x="3248025" y="3176588"/>
          <p14:tracePt t="39914" x="3248025" y="3233738"/>
          <p14:tracePt t="39931" x="3252788" y="3295650"/>
          <p14:tracePt t="39947" x="3252788" y="3333750"/>
          <p14:tracePt t="39964" x="3252788" y="3352800"/>
          <p14:tracePt t="39981" x="3252788" y="3357563"/>
          <p14:tracePt t="39998" x="3257550" y="3371850"/>
          <p14:tracePt t="40014" x="3257550" y="3395663"/>
          <p14:tracePt t="40031" x="3257550" y="3433763"/>
          <p14:tracePt t="40047" x="3257550" y="3476625"/>
          <p14:tracePt t="40064" x="3267075" y="3524250"/>
          <p14:tracePt t="40081" x="3281363" y="3586163"/>
          <p14:tracePt t="40097" x="3290888" y="3667125"/>
          <p14:tracePt t="40099" x="3290888" y="3705225"/>
          <p14:tracePt t="40114" x="3290888" y="3790950"/>
          <p14:tracePt t="40131" x="3290888" y="3833813"/>
          <p14:tracePt t="40148" x="3290888" y="3838575"/>
          <p14:tracePt t="40265" x="3290888" y="3819525"/>
          <p14:tracePt t="40276" x="3290888" y="3790950"/>
          <p14:tracePt t="40286" x="3290888" y="3781425"/>
          <p14:tracePt t="40298" x="3290888" y="3752850"/>
          <p14:tracePt t="40314" x="3286125" y="3724275"/>
          <p14:tracePt t="40331" x="3271838" y="3671888"/>
          <p14:tracePt t="40348" x="3267075" y="3652838"/>
          <p14:tracePt t="40364" x="3267075" y="3648075"/>
          <p14:tracePt t="41108" x="3267075" y="3652838"/>
          <p14:tracePt t="41117" x="3267075" y="3671888"/>
          <p14:tracePt t="41124" x="3267075" y="3676650"/>
          <p14:tracePt t="41133" x="3276600" y="3690938"/>
          <p14:tracePt t="41148" x="3300413" y="3762375"/>
          <p14:tracePt t="41165" x="3319463" y="3805238"/>
          <p14:tracePt t="41181" x="3333750" y="3867150"/>
          <p14:tracePt t="41198" x="3348038" y="3900488"/>
          <p14:tracePt t="41215" x="3357563" y="3919538"/>
          <p14:tracePt t="41215" x="3362325" y="3948113"/>
          <p14:tracePt t="41231" x="3409950" y="4062413"/>
          <p14:tracePt t="41248" x="3438525" y="4167188"/>
          <p14:tracePt t="41265" x="3462338" y="4276725"/>
          <p14:tracePt t="41281" x="3495675" y="4329113"/>
          <p14:tracePt t="41298" x="3500438" y="4357688"/>
          <p14:tracePt t="41315" x="3505200" y="4371975"/>
          <p14:tracePt t="41331" x="3505200" y="4376738"/>
          <p14:tracePt t="41348" x="3505200" y="4400550"/>
          <p14:tracePt t="41365" x="3505200" y="4438650"/>
          <p14:tracePt t="41381" x="3500438" y="4438650"/>
          <p14:tracePt t="41398" x="3486150" y="4443413"/>
          <p14:tracePt t="41415" x="3481388" y="4476750"/>
          <p14:tracePt t="41431" x="3476625" y="4514850"/>
          <p14:tracePt t="41448" x="3467100" y="4567238"/>
          <p14:tracePt t="41450" x="3457575" y="4595813"/>
          <p14:tracePt t="41465" x="3452813" y="4629150"/>
          <p14:tracePt t="41481" x="3448050" y="4629150"/>
          <p14:tracePt t="41503" x="3443288" y="4629150"/>
          <p14:tracePt t="41549" x="3433763" y="4629150"/>
          <p14:tracePt t="41555" x="3429000" y="4629150"/>
          <p14:tracePt t="41565" x="3424238" y="4629150"/>
          <p14:tracePt t="41581" x="3419475" y="4629150"/>
          <p14:tracePt t="41598" x="3414713" y="4629150"/>
          <p14:tracePt t="41615" x="3409950" y="4629150"/>
          <p14:tracePt t="41632" x="3405188" y="4629150"/>
          <p14:tracePt t="41648" x="3395663" y="4629150"/>
          <p14:tracePt t="41665" x="3371850" y="4614863"/>
          <p14:tracePt t="41681" x="3224213" y="4462463"/>
          <p14:tracePt t="41698" x="3105150" y="4324350"/>
          <p14:tracePt t="41715" x="3028950" y="4219575"/>
          <p14:tracePt t="41731" x="2990850" y="4167188"/>
          <p14:tracePt t="41748" x="2981325" y="4138613"/>
          <p14:tracePt t="41765" x="2981325" y="4100513"/>
          <p14:tracePt t="41781" x="2990850" y="4048125"/>
          <p14:tracePt t="41798" x="3019425" y="3938588"/>
          <p14:tracePt t="41815" x="3043238" y="3876675"/>
          <p14:tracePt t="41832" x="3067050" y="3857625"/>
          <p14:tracePt t="41848" x="3081338" y="3852863"/>
          <p14:tracePt t="41865" x="3095625" y="3852863"/>
          <p14:tracePt t="41881" x="3109913" y="3848100"/>
          <p14:tracePt t="41898" x="3119438" y="3848100"/>
          <p14:tracePt t="41915" x="3128963" y="3848100"/>
          <p14:tracePt t="41932" x="3200400" y="3890963"/>
          <p14:tracePt t="41948" x="3290888" y="3981450"/>
          <p14:tracePt t="41950" x="3328988" y="4029075"/>
          <p14:tracePt t="41965" x="3376613" y="4095750"/>
          <p14:tracePt t="41982" x="3405188" y="4138613"/>
          <p14:tracePt t="41998" x="3424238" y="4181475"/>
          <p14:tracePt t="42015" x="3438525" y="4262438"/>
          <p14:tracePt t="42032" x="3438525" y="4376738"/>
          <p14:tracePt t="42048" x="3438525" y="4452938"/>
          <p14:tracePt t="42065" x="3448050" y="4495800"/>
          <p14:tracePt t="42082" x="3448050" y="4519613"/>
          <p14:tracePt t="42098" x="3448050" y="4524375"/>
          <p14:tracePt t="42115" x="3448050" y="4538663"/>
          <p14:tracePt t="42218" x="3452813" y="4538663"/>
          <p14:tracePt t="42394" x="3452813" y="4543425"/>
          <p14:tracePt t="42404" x="3452813" y="4552950"/>
          <p14:tracePt t="42414" x="3452813" y="4576763"/>
          <p14:tracePt t="42420" x="3452813" y="4600575"/>
          <p14:tracePt t="42432" x="3452813" y="4629150"/>
          <p14:tracePt t="42448" x="3452813" y="4710113"/>
          <p14:tracePt t="42465" x="3443288" y="4800600"/>
          <p14:tracePt t="42482" x="3448050" y="4881563"/>
          <p14:tracePt t="42498" x="3462338" y="4986338"/>
          <p14:tracePt t="42499" x="3471863" y="5000625"/>
          <p14:tracePt t="42515" x="3476625" y="5014913"/>
          <p14:tracePt t="42532" x="3476625" y="5029200"/>
          <p14:tracePt t="42548" x="3490913" y="5062538"/>
          <p14:tracePt t="42565" x="3490913" y="5114925"/>
          <p14:tracePt t="42582" x="3490913" y="5138738"/>
          <p14:tracePt t="42599" x="3490913" y="5153025"/>
          <p14:tracePt t="42615" x="3495675" y="5172075"/>
          <p14:tracePt t="42648" x="3486150" y="5176838"/>
          <p14:tracePt t="42665" x="3481388" y="5181600"/>
          <p14:tracePt t="42682" x="3467100" y="5181600"/>
          <p14:tracePt t="42698" x="3457575" y="5181600"/>
          <p14:tracePt t="42715" x="3438525" y="5186363"/>
          <p14:tracePt t="42732" x="3429000" y="5186363"/>
          <p14:tracePt t="42964" x="3429000" y="5181600"/>
          <p14:tracePt t="42974" x="3424238" y="5157788"/>
          <p14:tracePt t="42983" x="3414713" y="5138738"/>
          <p14:tracePt t="42999" x="3400425" y="5086350"/>
          <p14:tracePt t="43015" x="3376613" y="5024438"/>
          <p14:tracePt t="43032" x="3357563" y="4976813"/>
          <p14:tracePt t="43049" x="3328988" y="4895850"/>
          <p14:tracePt t="43065" x="3314700" y="4833938"/>
          <p14:tracePt t="43082" x="3314700" y="4776788"/>
          <p14:tracePt t="43099" x="3309938" y="4729163"/>
          <p14:tracePt t="43115" x="3309938" y="4719638"/>
          <p14:tracePt t="43132" x="3309938" y="4700588"/>
          <p14:tracePt t="43152" x="3309938" y="4695825"/>
          <p14:tracePt t="43165" x="3314700" y="4695825"/>
          <p14:tracePt t="43182" x="3324225" y="4695825"/>
          <p14:tracePt t="43338" x="3328988" y="4710113"/>
          <p14:tracePt t="43343" x="3338513" y="4738688"/>
          <p14:tracePt t="43353" x="3343275" y="4767263"/>
          <p14:tracePt t="43366" x="3362325" y="4800600"/>
          <p14:tracePt t="43382" x="3376613" y="4848225"/>
          <p14:tracePt t="43399" x="3395663" y="4900613"/>
          <p14:tracePt t="43415" x="3395663" y="4910138"/>
          <p14:tracePt t="43432" x="3400425" y="4924425"/>
          <p14:tracePt t="43449" x="3409950" y="4938713"/>
          <p14:tracePt t="43465" x="3409950" y="4948238"/>
          <p14:tracePt t="43482" x="3414713" y="4953000"/>
          <p14:tracePt t="43499" x="3414713" y="4957763"/>
          <p14:tracePt t="43933" x="0" y="0"/>
        </p14:tracePtLst>
        <p14:tracePtLst>
          <p14:tracePt t="46459" x="3467100" y="5010150"/>
          <p14:tracePt t="46612" x="3467100" y="4991100"/>
          <p14:tracePt t="46622" x="3452813" y="4967288"/>
          <p14:tracePt t="46632" x="3438525" y="4948238"/>
          <p14:tracePt t="46638" x="3424238" y="4924425"/>
          <p14:tracePt t="46650" x="3395663" y="4876800"/>
          <p14:tracePt t="46667" x="3362325" y="4833938"/>
          <p14:tracePt t="46683" x="3348038" y="4805363"/>
          <p14:tracePt t="46700" x="3338513" y="4800600"/>
          <p14:tracePt t="46754" x="3328988" y="4800600"/>
          <p14:tracePt t="46758" x="3319463" y="4800600"/>
          <p14:tracePt t="46774" x="3300413" y="4800600"/>
          <p14:tracePt t="46783" x="3295650" y="4800600"/>
          <p14:tracePt t="46800" x="3281363" y="4800600"/>
          <p14:tracePt t="46817" x="3271838" y="4800600"/>
          <p14:tracePt t="46934" x="3276600" y="4800600"/>
          <p14:tracePt t="46946" x="3281363" y="4800600"/>
          <p14:tracePt t="46956" x="3290888" y="4800600"/>
          <p14:tracePt t="46967" x="3295650" y="4800600"/>
          <p14:tracePt t="46984" x="3300413" y="4795838"/>
          <p14:tracePt t="47000" x="3305175" y="4795838"/>
          <p14:tracePt t="47417" x="3300413" y="4795838"/>
          <p14:tracePt t="47423" x="3286125" y="4795838"/>
          <p14:tracePt t="47434" x="3267075" y="4795838"/>
          <p14:tracePt t="47450" x="3209925" y="4800600"/>
          <p14:tracePt t="47467" x="3090863" y="4814888"/>
          <p14:tracePt t="47484" x="3062288" y="4819650"/>
          <p14:tracePt t="47519" x="3057525" y="4819650"/>
          <p14:tracePt t="47625" x="3067050" y="4819650"/>
          <p14:tracePt t="47629" x="3071813" y="4819650"/>
          <p14:tracePt t="47639" x="3081338" y="4819650"/>
          <p14:tracePt t="47651" x="3086100" y="4819650"/>
          <p14:tracePt t="47667" x="3119438" y="4819650"/>
          <p14:tracePt t="47684" x="3143250" y="4819650"/>
          <p14:tracePt t="47701" x="3157538" y="4810125"/>
          <p14:tracePt t="47717" x="3181350" y="4810125"/>
          <p14:tracePt t="47751" x="3181350" y="4805363"/>
          <p14:tracePt t="47801" x="3181350" y="4800600"/>
          <p14:tracePt t="47811" x="3181350" y="4776788"/>
          <p14:tracePt t="47821" x="3162300" y="4710113"/>
          <p14:tracePt t="47834" x="3152775" y="4657725"/>
          <p14:tracePt t="47851" x="3143250" y="4524375"/>
          <p14:tracePt t="47867" x="3124200" y="4219575"/>
          <p14:tracePt t="47884" x="3124200" y="4029075"/>
          <p14:tracePt t="47901" x="3124200" y="3943350"/>
          <p14:tracePt t="47917" x="3148013" y="3657600"/>
          <p14:tracePt t="47934" x="3167063" y="3529013"/>
          <p14:tracePt t="47951" x="3176588" y="3424238"/>
          <p14:tracePt t="47967" x="3186113" y="3314700"/>
          <p14:tracePt t="47984" x="3190875" y="3248025"/>
          <p14:tracePt t="48001" x="3200400" y="3157538"/>
          <p14:tracePt t="48017" x="3219450" y="3024188"/>
          <p14:tracePt t="48034" x="3238500" y="2919413"/>
          <p14:tracePt t="48051" x="3238500" y="2867025"/>
          <p14:tracePt t="48067" x="3238500" y="2862263"/>
          <p14:tracePt t="48176" x="3243263" y="2862263"/>
          <p14:tracePt t="48212" x="3243263" y="2871788"/>
          <p14:tracePt t="48222" x="3243263" y="2895600"/>
          <p14:tracePt t="48227" x="3243263" y="2924175"/>
          <p14:tracePt t="48238" x="3243263" y="2981325"/>
          <p14:tracePt t="48251" x="3238500" y="3171825"/>
          <p14:tracePt t="48267" x="3224213" y="3533775"/>
          <p14:tracePt t="48284" x="3214688" y="3648075"/>
          <p14:tracePt t="48301" x="3205163" y="3890963"/>
          <p14:tracePt t="48317" x="3233738" y="4129088"/>
          <p14:tracePt t="48334" x="3276600" y="4338638"/>
          <p14:tracePt t="48351" x="3286125" y="4552950"/>
          <p14:tracePt t="48367" x="3286125" y="4781550"/>
          <p14:tracePt t="48384" x="3295650" y="5062538"/>
          <p14:tracePt t="48401" x="3295650" y="5200650"/>
          <p14:tracePt t="48418" x="3295650" y="5257800"/>
          <p14:tracePt t="48434" x="3295650" y="5310188"/>
          <p14:tracePt t="48451" x="3295650" y="5362575"/>
          <p14:tracePt t="48468" x="3295650" y="5414963"/>
          <p14:tracePt t="48469" x="3295650" y="5424488"/>
          <p14:tracePt t="48484" x="3295650" y="5429250"/>
          <p14:tracePt t="48676" x="3295650" y="5438775"/>
          <p14:tracePt t="49140" x="3295650" y="5434013"/>
          <p14:tracePt t="49151" x="3295650" y="5419725"/>
          <p14:tracePt t="49156" x="3295650" y="5405438"/>
          <p14:tracePt t="49168" x="3295650" y="5400675"/>
          <p14:tracePt t="49184" x="3295650" y="5338763"/>
          <p14:tracePt t="49201" x="3295650" y="5248275"/>
          <p14:tracePt t="49218" x="3295650" y="5200650"/>
          <p14:tracePt t="49235" x="3295650" y="5176838"/>
          <p14:tracePt t="49251" x="3305175" y="5143500"/>
          <p14:tracePt t="49268" x="3305175" y="5100638"/>
          <p14:tracePt t="49284" x="3305175" y="5062538"/>
          <p14:tracePt t="49301" x="3305175" y="5043488"/>
          <p14:tracePt t="49430" x="3300413" y="5043488"/>
          <p14:tracePt t="49456" x="3295650" y="5043488"/>
          <p14:tracePt t="49460" x="3295650" y="5048250"/>
          <p14:tracePt t="49482" x="3290888" y="5048250"/>
          <p14:tracePt t="49493" x="3290888" y="5057775"/>
          <p14:tracePt t="49501" x="3286125" y="5057775"/>
          <p14:tracePt t="49518" x="3281363" y="5057775"/>
          <p14:tracePt t="49535" x="3271838" y="5072063"/>
          <p14:tracePt t="49551" x="3257550" y="5095875"/>
          <p14:tracePt t="49568" x="3243263" y="5129213"/>
          <p14:tracePt t="49585" x="3200400" y="5181600"/>
          <p14:tracePt t="49601" x="3176588" y="5195888"/>
          <p14:tracePt t="49618" x="3148013" y="5214938"/>
          <p14:tracePt t="49635" x="3133725" y="5219700"/>
          <p14:tracePt t="49651" x="3114675" y="5224463"/>
          <p14:tracePt t="49668" x="3109913" y="5224463"/>
          <p14:tracePt t="49694" x="3105150" y="5224463"/>
          <p14:tracePt t="49704" x="3100388" y="5229225"/>
          <p14:tracePt t="49718" x="3090863" y="5229225"/>
          <p14:tracePt t="49735" x="3076575" y="5229225"/>
          <p14:tracePt t="49751" x="3000375" y="5238750"/>
          <p14:tracePt t="49768" x="2795588" y="5238750"/>
          <p14:tracePt t="49785" x="2514600" y="5233988"/>
          <p14:tracePt t="49801" x="2371725" y="5210175"/>
          <p14:tracePt t="49818" x="2000250" y="5176838"/>
          <p14:tracePt t="49835" x="1781175" y="5133975"/>
          <p14:tracePt t="49851" x="1633538" y="5086350"/>
          <p14:tracePt t="49868" x="1500188" y="4976813"/>
          <p14:tracePt t="49885" x="1414463" y="4833938"/>
          <p14:tracePt t="49901" x="1304925" y="4524375"/>
          <p14:tracePt t="49918" x="1233488" y="4329113"/>
          <p14:tracePt t="49935" x="1181100" y="4210050"/>
          <p14:tracePt t="49951" x="862013" y="3557588"/>
          <p14:tracePt t="49968" x="790575" y="3338513"/>
          <p14:tracePt t="49985" x="719138" y="3167063"/>
          <p14:tracePt t="50001" x="657225" y="3019425"/>
          <p14:tracePt t="50018" x="628650" y="2871788"/>
          <p14:tracePt t="50035" x="619125" y="2728913"/>
          <p14:tracePt t="50052" x="619125" y="2628900"/>
          <p14:tracePt t="50054" x="619125" y="2562225"/>
          <p14:tracePt t="50068" x="619125" y="2533650"/>
          <p14:tracePt t="50085" x="619125" y="2433638"/>
          <p14:tracePt t="50102" x="623888" y="2319338"/>
          <p14:tracePt t="50118" x="700088" y="2119313"/>
          <p14:tracePt t="50135" x="795338" y="1995488"/>
          <p14:tracePt t="50151" x="852488" y="1947863"/>
          <p14:tracePt t="50168" x="871538" y="1928813"/>
          <p14:tracePt t="50185" x="942975" y="1857375"/>
          <p14:tracePt t="50202" x="1052513" y="1809750"/>
          <p14:tracePt t="50218" x="1200150" y="1771650"/>
          <p14:tracePt t="50219" x="1376363" y="1762125"/>
          <p14:tracePt t="50235" x="1604963" y="1766888"/>
          <p14:tracePt t="50252" x="1847850" y="1809750"/>
          <p14:tracePt t="50268" x="2090738" y="1843088"/>
          <p14:tracePt t="50285" x="2476500" y="1914525"/>
          <p14:tracePt t="50302" x="2686050" y="1981200"/>
          <p14:tracePt t="50318" x="2843213" y="2038350"/>
          <p14:tracePt t="50335" x="2957513" y="2085975"/>
          <p14:tracePt t="50352" x="2990850" y="2128838"/>
          <p14:tracePt t="50368" x="3033713" y="2205038"/>
          <p14:tracePt t="50385" x="3100388" y="2343150"/>
          <p14:tracePt t="50402" x="3143250" y="2419350"/>
          <p14:tracePt t="50418" x="3167063" y="2452688"/>
          <p14:tracePt t="50435" x="3195638" y="2514600"/>
          <p14:tracePt t="50452" x="3200400" y="2566988"/>
          <p14:tracePt t="50468" x="3209925" y="2609850"/>
          <p14:tracePt t="50485" x="3228975" y="2752725"/>
          <p14:tracePt t="50502" x="3233738" y="2809875"/>
          <p14:tracePt t="50518" x="3243263" y="2843213"/>
          <p14:tracePt t="50535" x="3248025" y="2871788"/>
          <p14:tracePt t="50552" x="3248025" y="2881313"/>
          <p14:tracePt t="50568" x="3248025" y="2886075"/>
          <p14:tracePt t="50591" x="3248025" y="2890838"/>
          <p14:tracePt t="50602" x="3248025" y="2895600"/>
          <p14:tracePt t="50618" x="3248025" y="2905125"/>
          <p14:tracePt t="50635" x="3248025" y="2914650"/>
          <p14:tracePt t="51118" x="0" y="0"/>
        </p14:tracePtLst>
        <p14:tracePtLst>
          <p14:tracePt t="53898" x="3238500" y="2690813"/>
          <p14:tracePt t="54038" x="3238500" y="2695575"/>
          <p14:tracePt t="54047" x="3243263" y="2724150"/>
          <p14:tracePt t="54057" x="3243263" y="2762250"/>
          <p14:tracePt t="54070" x="3252788" y="2819400"/>
          <p14:tracePt t="54087" x="3290888" y="2962275"/>
          <p14:tracePt t="54103" x="3328988" y="3171825"/>
          <p14:tracePt t="54120" x="3367088" y="3319463"/>
          <p14:tracePt t="54136" x="3367088" y="3371850"/>
          <p14:tracePt t="54153" x="3386138" y="3467100"/>
          <p14:tracePt t="54170" x="3400425" y="3571875"/>
          <p14:tracePt t="54186" x="3438525" y="3810000"/>
          <p14:tracePt t="54203" x="3457575" y="3890963"/>
          <p14:tracePt t="54220" x="3467100" y="3967163"/>
          <p14:tracePt t="54236" x="3481388" y="4038600"/>
          <p14:tracePt t="54253" x="3495675" y="4129088"/>
          <p14:tracePt t="54270" x="3514725" y="4224338"/>
          <p14:tracePt t="54287" x="3524250" y="4329113"/>
          <p14:tracePt t="54303" x="3524250" y="4405313"/>
          <p14:tracePt t="54320" x="3533775" y="4510088"/>
          <p14:tracePt t="54337" x="3543300" y="4652963"/>
          <p14:tracePt t="54353" x="3543300" y="4767263"/>
          <p14:tracePt t="54370" x="3543300" y="4895850"/>
          <p14:tracePt t="54387" x="3543300" y="5114925"/>
          <p14:tracePt t="54403" x="3543300" y="5153025"/>
          <p14:tracePt t="54420" x="3543300" y="5210175"/>
          <p14:tracePt t="54422" x="3543300" y="5238750"/>
          <p14:tracePt t="54437" x="3538538" y="5267325"/>
          <p14:tracePt t="54453" x="3538538" y="5300663"/>
          <p14:tracePt t="55708" x="0" y="0"/>
        </p14:tracePtLst>
        <p14:tracePtLst>
          <p14:tracePt t="62826" x="3386138" y="5167313"/>
          <p14:tracePt t="62841" x="3386138" y="5162550"/>
          <p14:tracePt t="63236" x="3386138" y="5157788"/>
          <p14:tracePt t="63249" x="3376613" y="5143500"/>
          <p14:tracePt t="63256" x="3357563" y="5119688"/>
          <p14:tracePt t="63266" x="3333750" y="5100638"/>
          <p14:tracePt t="63273" x="3319463" y="5076825"/>
          <p14:tracePt t="63290" x="3286125" y="5053013"/>
          <p14:tracePt t="63307" x="3200400" y="5000625"/>
          <p14:tracePt t="63323" x="3157538" y="4957763"/>
          <p14:tracePt t="63340" x="3128963" y="4943475"/>
          <p14:tracePt t="63357" x="3114675" y="4938713"/>
          <p14:tracePt t="63373" x="3114675" y="4933950"/>
          <p14:tracePt t="63390" x="3109913" y="4933950"/>
          <p14:tracePt t="63512" x="3100388" y="4933950"/>
          <p14:tracePt t="63517" x="3100388" y="4938713"/>
          <p14:tracePt t="63528" x="3090863" y="4953000"/>
          <p14:tracePt t="63540" x="3076575" y="4972050"/>
          <p14:tracePt t="63557" x="3028950" y="5048250"/>
          <p14:tracePt t="63574" x="3019425" y="5072063"/>
          <p14:tracePt t="63590" x="3009900" y="5076825"/>
          <p14:tracePt t="63607" x="3005138" y="5124450"/>
          <p14:tracePt t="63624" x="3005138" y="5162550"/>
          <p14:tracePt t="63640" x="3005138" y="5181600"/>
          <p14:tracePt t="63657" x="3005138" y="5200650"/>
          <p14:tracePt t="63674" x="3019425" y="5219700"/>
          <p14:tracePt t="63690" x="3043238" y="5229225"/>
          <p14:tracePt t="63707" x="3100388" y="5267325"/>
          <p14:tracePt t="63724" x="3171825" y="5291138"/>
          <p14:tracePt t="63740" x="3186113" y="5295900"/>
          <p14:tracePt t="63757" x="3200400" y="5295900"/>
          <p14:tracePt t="63774" x="3214688" y="5295900"/>
          <p14:tracePt t="63790" x="3257550" y="5286375"/>
          <p14:tracePt t="63807" x="3314700" y="5281613"/>
          <p14:tracePt t="63824" x="3367088" y="5257800"/>
          <p14:tracePt t="63825" x="3395663" y="5243513"/>
          <p14:tracePt t="63840" x="3429000" y="5219700"/>
          <p14:tracePt t="63857" x="3509963" y="5095875"/>
          <p14:tracePt t="63874" x="3533775" y="5053013"/>
          <p14:tracePt t="63890" x="3557588" y="4991100"/>
          <p14:tracePt t="63907" x="3571875" y="4924425"/>
          <p14:tracePt t="63924" x="3571875" y="4881563"/>
          <p14:tracePt t="63940" x="3562350" y="4857750"/>
          <p14:tracePt t="63957" x="3543300" y="4829175"/>
          <p14:tracePt t="63974" x="3524250" y="4810125"/>
          <p14:tracePt t="63990" x="3514725" y="4795838"/>
          <p14:tracePt t="64007" x="3505200" y="4795838"/>
          <p14:tracePt t="64024" x="3500438" y="4791075"/>
          <p14:tracePt t="64025" x="3495675" y="4791075"/>
          <p14:tracePt t="64040" x="3490913" y="4791075"/>
          <p14:tracePt t="64057" x="3429000" y="4791075"/>
          <p14:tracePt t="64074" x="3390900" y="4791075"/>
          <p14:tracePt t="64090" x="3300413" y="4791075"/>
          <p14:tracePt t="64092" x="3262313" y="4791075"/>
          <p14:tracePt t="64107" x="3176588" y="4795838"/>
          <p14:tracePt t="64124" x="3114675" y="4800600"/>
          <p14:tracePt t="64140" x="3067050" y="4814888"/>
          <p14:tracePt t="64157" x="3024188" y="4824413"/>
          <p14:tracePt t="64174" x="3014663" y="4829175"/>
          <p14:tracePt t="64190" x="3005138" y="4829175"/>
          <p14:tracePt t="64207" x="2995613" y="4848225"/>
          <p14:tracePt t="64224" x="2981325" y="4862513"/>
          <p14:tracePt t="64240" x="2962275" y="4900613"/>
          <p14:tracePt t="64257" x="2924175" y="4981575"/>
          <p14:tracePt t="64274" x="2919413" y="5029200"/>
          <p14:tracePt t="64291" x="2909888" y="5081588"/>
          <p14:tracePt t="64308" x="2909888" y="5119688"/>
          <p14:tracePt t="64324" x="2909888" y="5138738"/>
          <p14:tracePt t="64341" x="2919413" y="5157788"/>
          <p14:tracePt t="64357" x="2928938" y="5172075"/>
          <p14:tracePt t="64374" x="2943225" y="5195888"/>
          <p14:tracePt t="64391" x="2952750" y="5210175"/>
          <p14:tracePt t="64408" x="2962275" y="5219700"/>
          <p14:tracePt t="64409" x="2967038" y="5224463"/>
          <p14:tracePt t="64424" x="2981325" y="5229225"/>
          <p14:tracePt t="64441" x="2990850" y="5243513"/>
          <p14:tracePt t="64457" x="3005138" y="5253038"/>
          <p14:tracePt t="64474" x="3048000" y="5276850"/>
          <p14:tracePt t="64491" x="3090863" y="5305425"/>
          <p14:tracePt t="64507" x="3100388" y="5310188"/>
          <p14:tracePt t="64524" x="3162300" y="5329238"/>
          <p14:tracePt t="64541" x="3224213" y="5334000"/>
          <p14:tracePt t="64557" x="3290888" y="5334000"/>
          <p14:tracePt t="64574" x="3376613" y="5334000"/>
          <p14:tracePt t="64591" x="3438525" y="5324475"/>
          <p14:tracePt t="64607" x="3471863" y="5310188"/>
          <p14:tracePt t="64624" x="3495675" y="5286375"/>
          <p14:tracePt t="64641" x="3505200" y="5267325"/>
          <p14:tracePt t="64657" x="3533775" y="5233988"/>
          <p14:tracePt t="64674" x="3567113" y="5181600"/>
          <p14:tracePt t="64675" x="3571875" y="5153025"/>
          <p14:tracePt t="64691" x="3586163" y="5100638"/>
          <p14:tracePt t="64707" x="3595688" y="5072063"/>
          <p14:tracePt t="64724" x="3595688" y="5005388"/>
          <p14:tracePt t="64741" x="3590925" y="4914900"/>
          <p14:tracePt t="64757" x="3581400" y="4891088"/>
          <p14:tracePt t="64774" x="3571875" y="4886325"/>
          <p14:tracePt t="64791" x="3567113" y="4886325"/>
          <p14:tracePt t="64807" x="3557588" y="4886325"/>
          <p14:tracePt t="64824" x="3552825" y="4886325"/>
          <p14:tracePt t="64841" x="3548063" y="4886325"/>
          <p14:tracePt t="64857" x="3543300" y="4886325"/>
          <p14:tracePt t="64874" x="3519488" y="4872038"/>
          <p14:tracePt t="64891" x="3481388" y="4857750"/>
          <p14:tracePt t="64907" x="3424238" y="4843463"/>
          <p14:tracePt t="64909" x="3395663" y="4833938"/>
          <p14:tracePt t="64924" x="3352800" y="4814888"/>
          <p14:tracePt t="64941" x="3300413" y="4800600"/>
          <p14:tracePt t="64957" x="3281363" y="4800600"/>
          <p14:tracePt t="64974" x="3262313" y="4800600"/>
          <p14:tracePt t="64975" x="3257550" y="4800600"/>
          <p14:tracePt t="64991" x="3252788" y="4800600"/>
          <p14:tracePt t="65032" x="3248025" y="4800600"/>
          <p14:tracePt t="65178" x="3243263" y="4800600"/>
          <p14:tracePt t="65184" x="3233738" y="4819650"/>
          <p14:tracePt t="65193" x="3209925" y="4852988"/>
          <p14:tracePt t="65208" x="3186113" y="4895850"/>
          <p14:tracePt t="65224" x="3114675" y="5038725"/>
          <p14:tracePt t="65241" x="3090863" y="5081588"/>
          <p14:tracePt t="65258" x="3076575" y="5105400"/>
          <p14:tracePt t="65274" x="3071813" y="5138738"/>
          <p14:tracePt t="65291" x="3067050" y="5153025"/>
          <p14:tracePt t="65308" x="3067050" y="5162550"/>
          <p14:tracePt t="65309" x="3062288" y="5176838"/>
          <p14:tracePt t="65324" x="3062288" y="5186363"/>
          <p14:tracePt t="65341" x="3062288" y="5233988"/>
          <p14:tracePt t="65358" x="3067050" y="5257800"/>
          <p14:tracePt t="65374" x="3067050" y="5281613"/>
          <p14:tracePt t="65391" x="3081338" y="5295900"/>
          <p14:tracePt t="65408" x="3090863" y="5310188"/>
          <p14:tracePt t="65424" x="3095625" y="5329238"/>
          <p14:tracePt t="65441" x="3114675" y="5353050"/>
          <p14:tracePt t="65458" x="3124200" y="5362575"/>
          <p14:tracePt t="65475" x="3133725" y="5372100"/>
          <p14:tracePt t="65491" x="3148013" y="5381625"/>
          <p14:tracePt t="65508" x="3152775" y="5381625"/>
          <p14:tracePt t="65524" x="3171825" y="5386388"/>
          <p14:tracePt t="65541" x="3186113" y="5391150"/>
          <p14:tracePt t="65543" x="3200400" y="5391150"/>
          <p14:tracePt t="65558" x="3233738" y="5391150"/>
          <p14:tracePt t="65574" x="3248025" y="5391150"/>
          <p14:tracePt t="65591" x="3262313" y="5391150"/>
          <p14:tracePt t="65608" x="3281363" y="5391150"/>
          <p14:tracePt t="65609" x="3300413" y="5391150"/>
          <p14:tracePt t="65624" x="3319463" y="5391150"/>
          <p14:tracePt t="65641" x="3429000" y="5400675"/>
          <p14:tracePt t="65658" x="3457575" y="5391150"/>
          <p14:tracePt t="65674" x="3519488" y="5367338"/>
          <p14:tracePt t="65676" x="3552825" y="5343525"/>
          <p14:tracePt t="65691" x="3614738" y="5286375"/>
          <p14:tracePt t="65708" x="3652838" y="5233988"/>
          <p14:tracePt t="65725" x="3686175" y="5167313"/>
          <p14:tracePt t="65741" x="3714750" y="5105400"/>
          <p14:tracePt t="65758" x="3733800" y="5024438"/>
          <p14:tracePt t="65774" x="3733800" y="4991100"/>
          <p14:tracePt t="65791" x="3733800" y="4962525"/>
          <p14:tracePt t="65808" x="3724275" y="4938713"/>
          <p14:tracePt t="65824" x="3705225" y="4914900"/>
          <p14:tracePt t="65841" x="3671888" y="4881563"/>
          <p14:tracePt t="65858" x="3638550" y="4852988"/>
          <p14:tracePt t="65874" x="3619500" y="4848225"/>
          <p14:tracePt t="65891" x="3609975" y="4843463"/>
          <p14:tracePt t="65908" x="3586163" y="4829175"/>
          <p14:tracePt t="65925" x="3529013" y="4800600"/>
          <p14:tracePt t="65941" x="3505200" y="4795838"/>
          <p14:tracePt t="65958" x="3476625" y="4791075"/>
          <p14:tracePt t="65975" x="3467100" y="4791075"/>
          <p14:tracePt t="65991" x="3457575" y="4791075"/>
          <p14:tracePt t="66008" x="3452813" y="4786313"/>
          <p14:tracePt t="66025" x="3448050" y="4786313"/>
          <p14:tracePt t="66041" x="3438525" y="4786313"/>
          <p14:tracePt t="66062" x="3433763" y="4786313"/>
          <p14:tracePt t="66339" x="3429000" y="4786313"/>
          <p14:tracePt t="66349" x="3424238" y="4786313"/>
          <p14:tracePt t="66365" x="3419475" y="4786313"/>
          <p14:tracePt t="66375" x="3414713" y="4786313"/>
          <p14:tracePt t="66391" x="3405188" y="4791075"/>
          <p14:tracePt t="66408" x="3395663" y="4791075"/>
          <p14:tracePt t="66425" x="3390900" y="4795838"/>
          <p14:tracePt t="66441" x="3386138" y="4795838"/>
          <p14:tracePt t="66475" x="3381375" y="4795838"/>
          <p14:tracePt t="66486" x="3376613" y="4795838"/>
          <p14:tracePt t="66496" x="3371850" y="4795838"/>
          <p14:tracePt t="66508" x="3367088" y="4795838"/>
          <p14:tracePt t="66525" x="3357563" y="4795838"/>
          <p14:tracePt t="66541" x="3357563" y="4800600"/>
          <p14:tracePt t="66591" x="3352800" y="4800600"/>
          <p14:tracePt t="66601" x="3348038" y="4800600"/>
          <p14:tracePt t="66611" x="3343275" y="4800600"/>
          <p14:tracePt t="66625" x="3338513" y="4800600"/>
          <p14:tracePt t="66641" x="3328988" y="4805363"/>
          <p14:tracePt t="66658" x="3319463" y="4810125"/>
          <p14:tracePt t="66659" x="3314700" y="4810125"/>
          <p14:tracePt t="66675" x="3309938" y="4810125"/>
          <p14:tracePt t="66691" x="3295650" y="4819650"/>
          <p14:tracePt t="66708" x="3267075" y="4829175"/>
          <p14:tracePt t="66725" x="3257550" y="4833938"/>
          <p14:tracePt t="66800" x="3252788" y="4833938"/>
          <p14:tracePt t="66809" x="3248025" y="4843463"/>
          <p14:tracePt t="66820" x="3238500" y="4843463"/>
          <p14:tracePt t="66837" x="3233738" y="4848225"/>
          <p14:tracePt t="67648" x="0" y="0"/>
        </p14:tracePtLst>
        <p14:tracePtLst>
          <p14:tracePt t="70366" x="3290888" y="4724400"/>
          <p14:tracePt t="70478" x="3281363" y="4724400"/>
          <p14:tracePt t="70488" x="3262313" y="4733925"/>
          <p14:tracePt t="70493" x="3209925" y="4762500"/>
          <p14:tracePt t="70510" x="3038475" y="4829175"/>
          <p14:tracePt t="70526" x="2814638" y="4914900"/>
          <p14:tracePt t="70543" x="2595563" y="4967288"/>
          <p14:tracePt t="70560" x="2271713" y="5029200"/>
          <p14:tracePt t="70576" x="2190750" y="5014913"/>
          <p14:tracePt t="70593" x="2090738" y="4862513"/>
          <p14:tracePt t="70610" x="1871663" y="4438650"/>
          <p14:tracePt t="70626" x="1766888" y="4181475"/>
          <p14:tracePt t="70643" x="1676400" y="3881438"/>
          <p14:tracePt t="70660" x="1666875" y="3767138"/>
          <p14:tracePt t="70677" x="1657350" y="3676650"/>
          <p14:tracePt t="70693" x="1657350" y="3595688"/>
          <p14:tracePt t="70710" x="1762125" y="3367088"/>
          <p14:tracePt t="70726" x="1885950" y="3167063"/>
          <p14:tracePt t="70744" x="1957388" y="3086100"/>
          <p14:tracePt t="70760" x="2185988" y="2890838"/>
          <p14:tracePt t="70777" x="2362200" y="2786063"/>
          <p14:tracePt t="70793" x="2505075" y="2747963"/>
          <p14:tracePt t="70810" x="2638425" y="2709863"/>
          <p14:tracePt t="70826" x="2876550" y="2652713"/>
          <p14:tracePt t="70843" x="3033713" y="2624138"/>
          <p14:tracePt t="70860" x="3186113" y="2614613"/>
          <p14:tracePt t="70876" x="3343275" y="2619375"/>
          <p14:tracePt t="70893" x="3429000" y="2643188"/>
          <p14:tracePt t="70910" x="3476625" y="2657475"/>
          <p14:tracePt t="70911" x="3495675" y="2657475"/>
          <p14:tracePt t="70927" x="3509963" y="2667000"/>
          <p14:tracePt t="70960" x="3509963" y="2671763"/>
          <p14:tracePt t="71253" x="0" y="0"/>
        </p14:tracePtLst>
        <p14:tracePtLst>
          <p14:tracePt t="77144" x="7291388" y="3671888"/>
          <p14:tracePt t="77224" x="7286625" y="3671888"/>
          <p14:tracePt t="77229" x="7277100" y="3671888"/>
          <p14:tracePt t="77240" x="7272338" y="3671888"/>
          <p14:tracePt t="77246" x="7258050" y="3676650"/>
          <p14:tracePt t="77262" x="7239000" y="3686175"/>
          <p14:tracePt t="77279" x="7153275" y="3714750"/>
          <p14:tracePt t="77296" x="7058025" y="3733800"/>
          <p14:tracePt t="77312" x="6943725" y="3748088"/>
          <p14:tracePt t="77329" x="6748463" y="3771900"/>
          <p14:tracePt t="77346" x="6605588" y="3790950"/>
          <p14:tracePt t="77362" x="6515100" y="3790950"/>
          <p14:tracePt t="77379" x="6410325" y="3790950"/>
          <p14:tracePt t="77396" x="6343650" y="3786188"/>
          <p14:tracePt t="77413" x="6248400" y="3762375"/>
          <p14:tracePt t="77429" x="6176963" y="3743325"/>
          <p14:tracePt t="77446" x="6124575" y="3729038"/>
          <p14:tracePt t="77450" x="6115050" y="3724275"/>
          <p14:tracePt t="77462" x="6086475" y="3709988"/>
          <p14:tracePt t="77479" x="6062663" y="3681413"/>
          <p14:tracePt t="77496" x="6024563" y="3614738"/>
          <p14:tracePt t="77513" x="5976938" y="3509963"/>
          <p14:tracePt t="77529" x="5972175" y="3490913"/>
          <p14:tracePt t="77546" x="5962650" y="3419475"/>
          <p14:tracePt t="77563" x="5967413" y="3357563"/>
          <p14:tracePt t="77579" x="5981700" y="3300413"/>
          <p14:tracePt t="77596" x="6038850" y="3200400"/>
          <p14:tracePt t="77613" x="6072188" y="3157538"/>
          <p14:tracePt t="77629" x="6115050" y="3109913"/>
          <p14:tracePt t="77646" x="6191250" y="3081338"/>
          <p14:tracePt t="77647" x="6215063" y="3067050"/>
          <p14:tracePt t="77663" x="6253163" y="3048000"/>
          <p14:tracePt t="77679" x="6315075" y="3024188"/>
          <p14:tracePt t="77696" x="6400800" y="3000375"/>
          <p14:tracePt t="77713" x="6481763" y="3000375"/>
          <p14:tracePt t="77729" x="6538913" y="3000375"/>
          <p14:tracePt t="77746" x="6562725" y="3000375"/>
          <p14:tracePt t="77763" x="6624638" y="3009900"/>
          <p14:tracePt t="77779" x="6667500" y="3033713"/>
          <p14:tracePt t="77796" x="6738938" y="3090863"/>
          <p14:tracePt t="77813" x="6781800" y="3119438"/>
          <p14:tracePt t="77829" x="6805613" y="3148013"/>
          <p14:tracePt t="77846" x="6834188" y="3176588"/>
          <p14:tracePt t="77863" x="6872288" y="3219450"/>
          <p14:tracePt t="77879" x="6891338" y="3262313"/>
          <p14:tracePt t="77896" x="6905625" y="3300413"/>
          <p14:tracePt t="77913" x="6929438" y="3352800"/>
          <p14:tracePt t="77929" x="6958013" y="3405188"/>
          <p14:tracePt t="77946" x="6972300" y="3438525"/>
          <p14:tracePt t="77947" x="6977063" y="3462338"/>
          <p14:tracePt t="77963" x="6986588" y="3490913"/>
          <p14:tracePt t="77979" x="6991350" y="3524250"/>
          <p14:tracePt t="77996" x="6991350" y="3548063"/>
          <p14:tracePt t="78013" x="7005638" y="3586163"/>
          <p14:tracePt t="78029" x="7005638" y="3595688"/>
          <p14:tracePt t="78046" x="7005638" y="3614738"/>
          <p14:tracePt t="78063" x="7005638" y="3619500"/>
          <p14:tracePt t="79839" x="7000875" y="3619500"/>
          <p14:tracePt t="79888" x="6996113" y="3619500"/>
          <p14:tracePt t="79898" x="6986588" y="3619500"/>
          <p14:tracePt t="79901" x="6981825" y="3619500"/>
          <p14:tracePt t="79914" x="6972300" y="3619500"/>
          <p14:tracePt t="79930" x="6967538" y="3619500"/>
          <p14:tracePt t="79947" x="6881813" y="3629025"/>
          <p14:tracePt t="79964" x="6767513" y="3629025"/>
          <p14:tracePt t="79980" x="6662738" y="3614738"/>
          <p14:tracePt t="79997" x="6605588" y="3614738"/>
          <p14:tracePt t="80014" x="6548438" y="3609975"/>
          <p14:tracePt t="80030" x="6515100" y="3600450"/>
          <p14:tracePt t="80047" x="6496050" y="3600450"/>
          <p14:tracePt t="80064" x="6486525" y="3595688"/>
          <p14:tracePt t="80514" x="6496050" y="3595688"/>
          <p14:tracePt t="80517" x="6519863" y="3586163"/>
          <p14:tracePt t="80530" x="6538913" y="3586163"/>
          <p14:tracePt t="80547" x="6619875" y="3571875"/>
          <p14:tracePt t="80564" x="6715125" y="3562350"/>
          <p14:tracePt t="80580" x="6843713" y="3543300"/>
          <p14:tracePt t="80597" x="6948488" y="3543300"/>
          <p14:tracePt t="80614" x="7038975" y="3543300"/>
          <p14:tracePt t="80631" x="7072313" y="3543300"/>
          <p14:tracePt t="80647" x="7091363" y="3543300"/>
          <p14:tracePt t="80664" x="7105650" y="3543300"/>
          <p14:tracePt t="80680" x="7124700" y="3552825"/>
          <p14:tracePt t="80681" x="7143750" y="3557588"/>
          <p14:tracePt t="80697" x="7177088" y="3571875"/>
          <p14:tracePt t="80714" x="7200900" y="3576638"/>
          <p14:tracePt t="80730" x="7234238" y="3600450"/>
          <p14:tracePt t="80747" x="7262813" y="3624263"/>
          <p14:tracePt t="80764" x="7291388" y="3671888"/>
          <p14:tracePt t="80781" x="7334250" y="3767138"/>
          <p14:tracePt t="80781" x="7362825" y="3838575"/>
          <p14:tracePt t="80797" x="7458075" y="4124325"/>
          <p14:tracePt t="80814" x="7510463" y="4343400"/>
          <p14:tracePt t="80830" x="7519988" y="4524375"/>
          <p14:tracePt t="80847" x="7515225" y="4724400"/>
          <p14:tracePt t="80864" x="7477125" y="4862513"/>
          <p14:tracePt t="80881" x="7419975" y="4995863"/>
          <p14:tracePt t="80897" x="7348538" y="5157788"/>
          <p14:tracePt t="80914" x="7281863" y="5257800"/>
          <p14:tracePt t="80915" x="7258050" y="5291138"/>
          <p14:tracePt t="80930" x="7234238" y="5305425"/>
          <p14:tracePt t="80947" x="7196138" y="5319713"/>
          <p14:tracePt t="80964" x="7167563" y="5329238"/>
          <p14:tracePt t="80981" x="7129463" y="5334000"/>
          <p14:tracePt t="80997" x="7062788" y="5348288"/>
          <p14:tracePt t="81014" x="6981825" y="5372100"/>
          <p14:tracePt t="81031" x="6819900" y="5395913"/>
          <p14:tracePt t="81047" x="6691313" y="5414963"/>
          <p14:tracePt t="81064" x="6462713" y="5414963"/>
          <p14:tracePt t="81081" x="6305550" y="5453063"/>
          <p14:tracePt t="81097" x="6191250" y="5453063"/>
          <p14:tracePt t="81114" x="6072188" y="5462588"/>
          <p14:tracePt t="81131" x="6005513" y="5462588"/>
          <p14:tracePt t="81147" x="5915025" y="5414963"/>
          <p14:tracePt t="81164" x="5853113" y="5376863"/>
          <p14:tracePt t="81181" x="5762625" y="5324475"/>
          <p14:tracePt t="81197" x="5653088" y="5238750"/>
          <p14:tracePt t="81214" x="5619750" y="5214938"/>
          <p14:tracePt t="81231" x="5562600" y="5124450"/>
          <p14:tracePt t="81247" x="5514975" y="4862513"/>
          <p14:tracePt t="81264" x="5505450" y="4600575"/>
          <p14:tracePt t="81281" x="5534025" y="4314825"/>
          <p14:tracePt t="81297" x="5562600" y="4233863"/>
          <p14:tracePt t="81314" x="5648325" y="4052888"/>
          <p14:tracePt t="81331" x="5705475" y="3938588"/>
          <p14:tracePt t="81347" x="5767388" y="3848100"/>
          <p14:tracePt t="81364" x="5819775" y="3762375"/>
          <p14:tracePt t="81381" x="5891213" y="3681413"/>
          <p14:tracePt t="81397" x="5919788" y="3652838"/>
          <p14:tracePt t="81414" x="5919788" y="3648075"/>
          <p14:tracePt t="81431" x="5919788" y="3643313"/>
          <p14:tracePt t="81465" x="5924550" y="3643313"/>
          <p14:tracePt t="81674" x="0" y="0"/>
        </p14:tracePtLst>
        <p14:tracePtLst>
          <p14:tracePt t="90451" x="3167063" y="5162550"/>
          <p14:tracePt t="90466" x="3171825" y="5162550"/>
          <p14:tracePt t="90481" x="3176588" y="5162550"/>
          <p14:tracePt t="90512" x="3181350" y="5162550"/>
          <p14:tracePt t="90527" x="3181350" y="5167313"/>
          <p14:tracePt t="90622" x="3176588" y="5167313"/>
          <p14:tracePt t="90632" x="3176588" y="5172075"/>
          <p14:tracePt t="91818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299" b="-44940"/>
          <a:stretch/>
        </p:blipFill>
        <p:spPr>
          <a:xfrm>
            <a:off x="393319" y="1306803"/>
            <a:ext cx="7514412" cy="6315097"/>
          </a:xfrm>
          <a:prstGeom prst="rect">
            <a:avLst/>
          </a:prstGeom>
        </p:spPr>
      </p:pic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Generated Zeolites Statistics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21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46EB159-E8CC-46CF-822F-31CDCC426C4A}"/>
              </a:ext>
            </a:extLst>
          </p:cNvPr>
          <p:cNvSpPr txBox="1">
            <a:spLocks/>
          </p:cNvSpPr>
          <p:nvPr/>
        </p:nvSpPr>
        <p:spPr>
          <a:xfrm>
            <a:off x="612775" y="4930444"/>
            <a:ext cx="7886700" cy="1719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smtClean="0">
                <a:solidFill>
                  <a:sysClr val="windowText" lastClr="000000"/>
                </a:solidFill>
                <a:latin typeface="Calibri" panose="020F0502020204030204"/>
                <a:ea typeface="맑은 고딕" panose="020B0503020000020004" pitchFamily="50" charset="-127"/>
              </a:rPr>
              <a:t>1 million zeolite-like shapes were generated.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Only ~120</a:t>
            </a:r>
            <a:r>
              <a:rPr kumimoji="0" lang="en-US" altLang="ko-KR" sz="1800" b="0" i="0" u="none" strike="noStrike" kern="120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Arial" panose="020B0604020202020204" pitchFamily="34" charset="0"/>
              </a:rPr>
              <a:t> fit the criterion of real zeolites (Si:O = 0.5, all the bond types/lengths/angles reasonable).</a:t>
            </a:r>
          </a:p>
          <a:p>
            <a:pPr marR="0" lvl="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baseline="0" dirty="0" smtClean="0">
                <a:solidFill>
                  <a:sysClr val="windowText" lastClr="000000"/>
                </a:solidFill>
                <a:latin typeface="Calibri" panose="020F0502020204030204"/>
                <a:ea typeface="맑은 고딕" panose="020B0503020000020004" pitchFamily="50" charset="-127"/>
              </a:rPr>
              <a:t>There</a:t>
            </a:r>
            <a:r>
              <a:rPr lang="en-US" altLang="ko-KR" dirty="0" smtClean="0">
                <a:solidFill>
                  <a:sysClr val="windowText" lastClr="000000"/>
                </a:solidFill>
                <a:latin typeface="Calibri" panose="020F0502020204030204"/>
                <a:ea typeface="맑은 고딕" panose="020B0503020000020004" pitchFamily="50" charset="-127"/>
              </a:rPr>
              <a:t> is still much work to be done to improve the statistics. 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60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866"/>
    </mc:Choice>
    <mc:Fallback xmlns="">
      <p:transition spd="slow" advTm="7886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3676" x="1023938" y="2924175"/>
          <p14:tracePt t="33720" x="1028700" y="2924175"/>
          <p14:tracePt t="33725" x="1038225" y="2924175"/>
          <p14:tracePt t="33738" x="1042988" y="2924175"/>
          <p14:tracePt t="33746" x="1052513" y="2928938"/>
          <p14:tracePt t="33764" x="1071563" y="2943225"/>
          <p14:tracePt t="33780" x="1219200" y="2967038"/>
          <p14:tracePt t="33796" x="1295400" y="2967038"/>
          <p14:tracePt t="33813" x="1662113" y="2971800"/>
          <p14:tracePt t="33830" x="1952625" y="2943225"/>
          <p14:tracePt t="33834" x="2124075" y="2919413"/>
          <p14:tracePt t="33847" x="2324100" y="2876550"/>
          <p14:tracePt t="33862" x="2762250" y="2767013"/>
          <p14:tracePt t="33866" x="2967038" y="2709863"/>
          <p14:tracePt t="33880" x="3533775" y="2495550"/>
          <p14:tracePt t="33896" x="3690938" y="2457450"/>
          <p14:tracePt t="33913" x="3876675" y="2405063"/>
          <p14:tracePt t="33929" x="3957638" y="2366963"/>
          <p14:tracePt t="33947" x="4119563" y="2252663"/>
          <p14:tracePt t="33950" x="4143375" y="2219325"/>
          <p14:tracePt t="33963" x="4167188" y="2185988"/>
          <p14:tracePt t="33980" x="4205288" y="2133600"/>
          <p14:tracePt t="33997" x="4267200" y="2043113"/>
          <p14:tracePt t="34014" x="4314825" y="1976438"/>
          <p14:tracePt t="34030" x="4357688" y="1909763"/>
          <p14:tracePt t="34032" x="4371975" y="1895475"/>
          <p14:tracePt t="34046" x="4386263" y="1876425"/>
          <p14:tracePt t="34049" x="4400550" y="1862138"/>
          <p14:tracePt t="34063" x="4419600" y="1838325"/>
          <p14:tracePt t="34079" x="4457700" y="1814513"/>
          <p14:tracePt t="34082" x="4476750" y="1790700"/>
          <p14:tracePt t="34096" x="4500563" y="1776413"/>
          <p14:tracePt t="34113" x="4538663" y="1757363"/>
          <p14:tracePt t="34129" x="4543425" y="1752600"/>
          <p14:tracePt t="34159" x="4548188" y="1752600"/>
          <p14:tracePt t="34173" x="4552950" y="1752600"/>
          <p14:tracePt t="34179" x="4572000" y="1757363"/>
          <p14:tracePt t="34197" x="4605338" y="1776413"/>
          <p14:tracePt t="34214" x="4810125" y="1881188"/>
          <p14:tracePt t="34219" x="4986338" y="1971675"/>
          <p14:tracePt t="34229" x="5091113" y="2024063"/>
          <p14:tracePt t="34246" x="5314950" y="2119313"/>
          <p14:tracePt t="34263" x="5538788" y="2205038"/>
          <p14:tracePt t="34279" x="5686425" y="2262188"/>
          <p14:tracePt t="34296" x="5862638" y="2366963"/>
          <p14:tracePt t="34313" x="5967413" y="2443163"/>
          <p14:tracePt t="34329" x="6057900" y="2514600"/>
          <p14:tracePt t="34346" x="6162675" y="2590800"/>
          <p14:tracePt t="34364" x="6286500" y="2657475"/>
          <p14:tracePt t="34380" x="6424613" y="2747963"/>
          <p14:tracePt t="34398" x="6629400" y="2847975"/>
          <p14:tracePt t="34401" x="6700838" y="2867025"/>
          <p14:tracePt t="34413" x="6767513" y="2895600"/>
          <p14:tracePt t="34429" x="6910388" y="2933700"/>
          <p14:tracePt t="34447" x="7119938" y="2976563"/>
          <p14:tracePt t="34464" x="7381875" y="3043238"/>
          <p14:tracePt t="34480" x="7524750" y="3076575"/>
          <p14:tracePt t="34497" x="7591425" y="3086100"/>
          <p14:tracePt t="34514" x="7672388" y="3090863"/>
          <p14:tracePt t="34539" x="7677150" y="3090863"/>
          <p14:tracePt t="34547" x="7686675" y="3095625"/>
          <p14:tracePt t="34563" x="7715250" y="3114675"/>
          <p14:tracePt t="34581" x="7777163" y="3148013"/>
          <p14:tracePt t="34597" x="7824788" y="3176588"/>
          <p14:tracePt t="34613" x="7843838" y="3190875"/>
          <p14:tracePt t="34615" x="7848600" y="3190875"/>
          <p14:tracePt t="34765" x="7843838" y="3190875"/>
          <p14:tracePt t="34767" x="7829550" y="3190875"/>
          <p14:tracePt t="34779" x="7810500" y="3190875"/>
          <p14:tracePt t="34797" x="7696200" y="3190875"/>
          <p14:tracePt t="34814" x="7591425" y="3200400"/>
          <p14:tracePt t="34830" x="7410450" y="3219450"/>
          <p14:tracePt t="34846" x="6977063" y="3233738"/>
          <p14:tracePt t="34863" x="6381750" y="3233738"/>
          <p14:tracePt t="34880" x="5553075" y="3233738"/>
          <p14:tracePt t="34896" x="4548188" y="3233738"/>
          <p14:tracePt t="34913" x="3124200" y="3181350"/>
          <p14:tracePt t="34915" x="2633663" y="3162300"/>
          <p14:tracePt t="34930" x="1766888" y="3109913"/>
          <p14:tracePt t="34947" x="981075" y="3057525"/>
          <p14:tracePt t="34964" x="714375" y="3057525"/>
          <p14:tracePt t="34980" x="538163" y="3062288"/>
          <p14:tracePt t="34997" x="433388" y="3071813"/>
          <p14:tracePt t="35014" x="352425" y="3081338"/>
          <p14:tracePt t="35030" x="304800" y="3081338"/>
          <p14:tracePt t="35046" x="261938" y="3081338"/>
          <p14:tracePt t="35063" x="219075" y="3081338"/>
          <p14:tracePt t="35080" x="195263" y="3081338"/>
          <p14:tracePt t="35096" x="180975" y="3081338"/>
          <p14:tracePt t="35202" x="214313" y="3081338"/>
          <p14:tracePt t="35214" x="261938" y="3081338"/>
          <p14:tracePt t="35221" x="338138" y="3081338"/>
          <p14:tracePt t="35230" x="428625" y="3081338"/>
          <p14:tracePt t="35247" x="785813" y="3062288"/>
          <p14:tracePt t="35263" x="1262063" y="3048000"/>
          <p14:tracePt t="35280" x="1995488" y="3014663"/>
          <p14:tracePt t="35296" x="3128963" y="2995613"/>
          <p14:tracePt t="35313" x="3929063" y="2995613"/>
          <p14:tracePt t="35330" x="5253038" y="3005138"/>
          <p14:tracePt t="35346" x="6286500" y="3024188"/>
          <p14:tracePt t="35363" x="6653213" y="3038475"/>
          <p14:tracePt t="35367" x="7019925" y="3057525"/>
          <p14:tracePt t="35380" x="7386638" y="3071813"/>
          <p14:tracePt t="35397" x="7943850" y="3119438"/>
          <p14:tracePt t="35413" x="8653463" y="3138488"/>
          <p14:tracePt t="35431" x="8791575" y="3138488"/>
          <p14:tracePt t="35447" x="8843963" y="3143250"/>
          <p14:tracePt t="35464" x="8853488" y="3143250"/>
          <p14:tracePt t="35480" x="8858250" y="3143250"/>
          <p14:tracePt t="35590" x="8848725" y="3143250"/>
          <p14:tracePt t="35597" x="8834438" y="3143250"/>
          <p14:tracePt t="35601" x="8815388" y="3143250"/>
          <p14:tracePt t="35613" x="8786813" y="3143250"/>
          <p14:tracePt t="35631" x="8729663" y="3152775"/>
          <p14:tracePt t="35633" x="8662988" y="3152775"/>
          <p14:tracePt t="35646" x="8586788" y="3162300"/>
          <p14:tracePt t="35664" x="8329613" y="3181350"/>
          <p14:tracePt t="35680" x="7596188" y="3214688"/>
          <p14:tracePt t="35697" x="6862763" y="3248025"/>
          <p14:tracePt t="35700" x="6453188" y="3248025"/>
          <p14:tracePt t="35714" x="5600700" y="3248025"/>
          <p14:tracePt t="35730" x="4662488" y="3281363"/>
          <p14:tracePt t="35747" x="4338638" y="3295650"/>
          <p14:tracePt t="35764" x="4138613" y="3295650"/>
          <p14:tracePt t="35781" x="3924300" y="3305175"/>
          <p14:tracePt t="35798" x="3805238" y="3305175"/>
          <p14:tracePt t="35814" x="3729038" y="3305175"/>
          <p14:tracePt t="35831" x="3676650" y="3309938"/>
          <p14:tracePt t="35847" x="3652838" y="3309938"/>
          <p14:tracePt t="35863" x="3633788" y="3309938"/>
          <p14:tracePt t="35880" x="3629025" y="3309938"/>
          <p14:tracePt t="35897" x="3624263" y="3309938"/>
          <p14:tracePt t="35924" x="3624263" y="3319463"/>
          <p14:tracePt t="36194" x="3638550" y="3319463"/>
          <p14:tracePt t="36204" x="3657600" y="3319463"/>
          <p14:tracePt t="36214" x="3686175" y="3319463"/>
          <p14:tracePt t="36230" x="3771900" y="3319463"/>
          <p14:tracePt t="36247" x="3924300" y="3319463"/>
          <p14:tracePt t="36263" x="4129088" y="3319463"/>
          <p14:tracePt t="36280" x="4319588" y="3328988"/>
          <p14:tracePt t="36297" x="4524375" y="3338513"/>
          <p14:tracePt t="36313" x="4581525" y="3338513"/>
          <p14:tracePt t="36330" x="4600575" y="3338513"/>
          <p14:tracePt t="37513" x="0" y="0"/>
        </p14:tracePtLst>
        <p14:tracePtLst>
          <p14:tracePt t="42125" x="4505325" y="3314700"/>
          <p14:tracePt t="42202" x="4505325" y="3305175"/>
          <p14:tracePt t="42213" x="4505325" y="3281363"/>
          <p14:tracePt t="42218" x="4505325" y="3262313"/>
          <p14:tracePt t="42233" x="4476750" y="3228975"/>
          <p14:tracePt t="42249" x="4471988" y="3214688"/>
          <p14:tracePt t="42251" x="4457700" y="3200400"/>
          <p14:tracePt t="42266" x="4429125" y="3186113"/>
          <p14:tracePt t="42283" x="4410075" y="3171825"/>
          <p14:tracePt t="42300" x="4329113" y="3138488"/>
          <p14:tracePt t="42316" x="4295775" y="3124200"/>
          <p14:tracePt t="42333" x="4243388" y="3109913"/>
          <p14:tracePt t="42349" x="4162425" y="3081338"/>
          <p14:tracePt t="42366" x="4081463" y="3067050"/>
          <p14:tracePt t="42383" x="4010025" y="3057525"/>
          <p14:tracePt t="42399" x="3962400" y="3057525"/>
          <p14:tracePt t="42402" x="3914775" y="3057525"/>
          <p14:tracePt t="42416" x="3886200" y="3057525"/>
          <p14:tracePt t="42433" x="3843338" y="3057525"/>
          <p14:tracePt t="42449" x="3838575" y="3057525"/>
          <p14:tracePt t="42527" x="3843338" y="3076575"/>
          <p14:tracePt t="42529" x="3876675" y="3109913"/>
          <p14:tracePt t="42540" x="3929063" y="3181350"/>
          <p14:tracePt t="42549" x="4010025" y="3243263"/>
          <p14:tracePt t="42566" x="4219575" y="3405188"/>
          <p14:tracePt t="42570" x="4300538" y="3448050"/>
          <p14:tracePt t="42582" x="4381500" y="3486150"/>
          <p14:tracePt t="42599" x="4505325" y="3543300"/>
          <p14:tracePt t="42616" x="4614863" y="3571875"/>
          <p14:tracePt t="42633" x="4638675" y="3571875"/>
          <p14:tracePt t="42635" x="4643438" y="3571875"/>
          <p14:tracePt t="42649" x="4648200" y="3571875"/>
          <p14:tracePt t="42666" x="4662488" y="3571875"/>
          <p14:tracePt t="42682" x="4672013" y="3567113"/>
          <p14:tracePt t="42699" x="4686300" y="3567113"/>
          <p14:tracePt t="42716" x="4695825" y="3562350"/>
          <p14:tracePt t="42948" x="0" y="0"/>
        </p14:tracePtLst>
        <p14:tracePtLst>
          <p14:tracePt t="46361" x="1719263" y="3014663"/>
          <p14:tracePt t="46543" x="1738313" y="3014663"/>
          <p14:tracePt t="46545" x="1757363" y="3014663"/>
          <p14:tracePt t="46555" x="1785938" y="3014663"/>
          <p14:tracePt t="46568" x="1814513" y="3014663"/>
          <p14:tracePt t="46584" x="1995488" y="3000375"/>
          <p14:tracePt t="46601" x="2047875" y="3000375"/>
          <p14:tracePt t="46618" x="2162175" y="3000375"/>
          <p14:tracePt t="46636" x="2428875" y="3000375"/>
          <p14:tracePt t="46652" x="2595563" y="3000375"/>
          <p14:tracePt t="46668" x="2757488" y="3000375"/>
          <p14:tracePt t="46685" x="2962275" y="3009900"/>
          <p14:tracePt t="46702" x="3176588" y="3019425"/>
          <p14:tracePt t="46718" x="3419475" y="3019425"/>
          <p14:tracePt t="46735" x="3681413" y="3028950"/>
          <p14:tracePt t="46751" x="3962400" y="3048000"/>
          <p14:tracePt t="46769" x="4248150" y="3071813"/>
          <p14:tracePt t="46772" x="4371975" y="3081338"/>
          <p14:tracePt t="46784" x="4510088" y="3095625"/>
          <p14:tracePt t="46801" x="4938713" y="3105150"/>
          <p14:tracePt t="46818" x="5329238" y="3105150"/>
          <p14:tracePt t="46834" x="5676900" y="3119438"/>
          <p14:tracePt t="46836" x="5886450" y="3119438"/>
          <p14:tracePt t="46851" x="6376988" y="3138488"/>
          <p14:tracePt t="46869" x="6481763" y="3138488"/>
          <p14:tracePt t="46870" x="6557963" y="3138488"/>
          <p14:tracePt t="46886" x="6672263" y="3138488"/>
          <p14:tracePt t="46902" x="6705600" y="3138488"/>
          <p14:tracePt t="47104" x="6710363" y="3138488"/>
          <p14:tracePt t="47113" x="6715125" y="3133725"/>
          <p14:tracePt t="47120" x="6743700" y="3133725"/>
          <p14:tracePt t="47136" x="6772275" y="3133725"/>
          <p14:tracePt t="47152" x="6786563" y="3133725"/>
          <p14:tracePt t="47169" x="6805613" y="3128963"/>
          <p14:tracePt t="47216" x="6810375" y="3128963"/>
          <p14:tracePt t="47219" x="6829425" y="3128963"/>
          <p14:tracePt t="47235" x="6862763" y="3124200"/>
          <p14:tracePt t="47251" x="6872288" y="3124200"/>
          <p14:tracePt t="47268" x="6891338" y="3124200"/>
          <p14:tracePt t="47270" x="6891338" y="3119438"/>
          <p14:tracePt t="47964" x="6886575" y="3119438"/>
          <p14:tracePt t="47967" x="6881813" y="3119438"/>
          <p14:tracePt t="47986" x="6848475" y="3105150"/>
          <p14:tracePt t="48003" x="6805613" y="3081338"/>
          <p14:tracePt t="48006" x="6786563" y="3076575"/>
          <p14:tracePt t="48018" x="6724650" y="3048000"/>
          <p14:tracePt t="48036" x="6638925" y="3014663"/>
          <p14:tracePt t="48053" x="6567488" y="2990850"/>
          <p14:tracePt t="48068" x="6467475" y="2967038"/>
          <p14:tracePt t="48085" x="6381750" y="2928938"/>
          <p14:tracePt t="48102" x="6224588" y="2828925"/>
          <p14:tracePt t="48119" x="6157913" y="2800350"/>
          <p14:tracePt t="48136" x="6019800" y="2719388"/>
          <p14:tracePt t="48153" x="5891213" y="2662238"/>
          <p14:tracePt t="48155" x="5838825" y="2633663"/>
          <p14:tracePt t="48168" x="5686425" y="2552700"/>
          <p14:tracePt t="48186" x="5562600" y="2476500"/>
          <p14:tracePt t="48203" x="5514975" y="2438400"/>
          <p14:tracePt t="48206" x="5457825" y="2400300"/>
          <p14:tracePt t="48218" x="5329238" y="2314575"/>
          <p14:tracePt t="48235" x="5238750" y="2262188"/>
          <p14:tracePt t="48252" x="5195888" y="2224088"/>
          <p14:tracePt t="48268" x="5081588" y="2138363"/>
          <p14:tracePt t="48285" x="4981575" y="2062163"/>
          <p14:tracePt t="48302" x="4895850" y="2014538"/>
          <p14:tracePt t="48318" x="4833938" y="1981200"/>
          <p14:tracePt t="48335" x="4781550" y="1952625"/>
          <p14:tracePt t="48352" x="4729163" y="1928813"/>
          <p14:tracePt t="48356" x="4710113" y="1924050"/>
          <p14:tracePt t="48369" x="4681538" y="1909763"/>
          <p14:tracePt t="48387" x="4605338" y="1876425"/>
          <p14:tracePt t="48402" x="4533900" y="1852613"/>
          <p14:tracePt t="48419" x="4481513" y="1838325"/>
          <p14:tracePt t="48436" x="4462463" y="1833563"/>
          <p14:tracePt t="48705" x="0" y="0"/>
        </p14:tracePtLst>
        <p14:tracePtLst>
          <p14:tracePt t="53491" x="4572000" y="3205163"/>
          <p14:tracePt t="53630" x="4572000" y="3190875"/>
          <p14:tracePt t="53636" x="4572000" y="3133725"/>
          <p14:tracePt t="53645" x="4562475" y="3057525"/>
          <p14:tracePt t="53655" x="4562475" y="2981325"/>
          <p14:tracePt t="53671" x="4543425" y="2800350"/>
          <p14:tracePt t="53687" x="4524375" y="2667000"/>
          <p14:tracePt t="53704" x="4514850" y="2524125"/>
          <p14:tracePt t="53720" x="4514850" y="2433638"/>
          <p14:tracePt t="53737" x="4505325" y="2305050"/>
          <p14:tracePt t="53754" x="4505325" y="2176463"/>
          <p14:tracePt t="53771" x="4505325" y="2147888"/>
          <p14:tracePt t="53787" x="4505325" y="2062163"/>
          <p14:tracePt t="53790" x="4505325" y="2033588"/>
          <p14:tracePt t="53804" x="4505325" y="1966913"/>
          <p14:tracePt t="53821" x="4505325" y="1843088"/>
          <p14:tracePt t="53839" x="4505325" y="1785938"/>
          <p14:tracePt t="53854" x="4505325" y="1728788"/>
          <p14:tracePt t="53871" x="4505325" y="1681163"/>
          <p14:tracePt t="53887" x="4514850" y="1614488"/>
          <p14:tracePt t="53889" x="4514850" y="1576388"/>
          <p14:tracePt t="53904" x="4524375" y="1519238"/>
          <p14:tracePt t="53921" x="4524375" y="1462088"/>
          <p14:tracePt t="53937" x="4524375" y="1443038"/>
          <p14:tracePt t="53954" x="4524375" y="1433513"/>
          <p14:tracePt t="53958" x="4524375" y="1423988"/>
          <p14:tracePt t="53971" x="4524375" y="1419225"/>
          <p14:tracePt t="53988" x="4524375" y="1404938"/>
          <p14:tracePt t="54004" x="4524375" y="1400175"/>
          <p14:tracePt t="54075" x="4529138" y="1419225"/>
          <p14:tracePt t="54081" x="4538663" y="1466850"/>
          <p14:tracePt t="54091" x="4548188" y="1533525"/>
          <p14:tracePt t="54105" x="4567238" y="1738313"/>
          <p14:tracePt t="54121" x="4605338" y="1957388"/>
          <p14:tracePt t="54138" x="4624388" y="2238375"/>
          <p14:tracePt t="54154" x="4643438" y="2395538"/>
          <p14:tracePt t="54172" x="4667250" y="2676525"/>
          <p14:tracePt t="54188" x="4676775" y="2905125"/>
          <p14:tracePt t="54192" x="4676775" y="3014663"/>
          <p14:tracePt t="54205" x="4691063" y="3128963"/>
          <p14:tracePt t="54222" x="4691063" y="3390900"/>
          <p14:tracePt t="54238" x="4700588" y="3609975"/>
          <p14:tracePt t="54254" x="4700588" y="3800475"/>
          <p14:tracePt t="54258" x="4700588" y="3862388"/>
          <p14:tracePt t="54271" x="4700588" y="3914775"/>
          <p14:tracePt t="54288" x="4700588" y="3929063"/>
          <p14:tracePt t="54368" x="4700588" y="3924300"/>
          <p14:tracePt t="54375" x="4700588" y="3919538"/>
          <p14:tracePt t="54388" x="4700588" y="3910013"/>
          <p14:tracePt t="54405" x="4700588" y="3848100"/>
          <p14:tracePt t="54421" x="4700588" y="3762375"/>
          <p14:tracePt t="54438" x="4700588" y="3709988"/>
          <p14:tracePt t="54454" x="4676775" y="3509963"/>
          <p14:tracePt t="54472" x="4667250" y="3295650"/>
          <p14:tracePt t="54488" x="4657725" y="3105150"/>
          <p14:tracePt t="54504" x="4648200" y="2890838"/>
          <p14:tracePt t="54521" x="4614863" y="2576513"/>
          <p14:tracePt t="54537" x="4591050" y="2400300"/>
          <p14:tracePt t="54554" x="4581525" y="2233613"/>
          <p14:tracePt t="54572" x="4581525" y="2081213"/>
          <p14:tracePt t="54589" x="4581525" y="1962150"/>
          <p14:tracePt t="54605" x="4581525" y="1881188"/>
          <p14:tracePt t="54608" x="4581525" y="1852613"/>
          <p14:tracePt t="54621" x="4581525" y="1824038"/>
          <p14:tracePt t="54639" x="4581525" y="1757363"/>
          <p14:tracePt t="54655" x="4581525" y="1752600"/>
          <p14:tracePt t="54671" x="4581525" y="1738313"/>
          <p14:tracePt t="54721" x="4581525" y="1733550"/>
          <p14:tracePt t="54730" x="4581525" y="1728788"/>
          <p14:tracePt t="55087" x="0" y="0"/>
        </p14:tracePtLst>
        <p14:tracePtLst>
          <p14:tracePt t="58481" x="4557713" y="1390650"/>
          <p14:tracePt t="58546" x="4557713" y="1400175"/>
          <p14:tracePt t="58549" x="4557713" y="1414463"/>
          <p14:tracePt t="58559" x="4557713" y="1433513"/>
          <p14:tracePt t="58573" x="4557713" y="1443038"/>
          <p14:tracePt t="58589" x="4557713" y="1476375"/>
          <p14:tracePt t="58606" x="4557713" y="1500188"/>
          <p14:tracePt t="58623" x="4567238" y="1533525"/>
          <p14:tracePt t="58640" x="4567238" y="1571625"/>
          <p14:tracePt t="58657" x="4567238" y="1614488"/>
          <p14:tracePt t="58672" x="4567238" y="1647825"/>
          <p14:tracePt t="58689" x="4576763" y="1771650"/>
          <p14:tracePt t="58706" x="4595813" y="1914525"/>
          <p14:tracePt t="58722" x="4614863" y="2047875"/>
          <p14:tracePt t="58740" x="4629150" y="2195513"/>
          <p14:tracePt t="58756" x="4638675" y="2233613"/>
          <p14:tracePt t="58772" x="4657725" y="2343150"/>
          <p14:tracePt t="58789" x="4667250" y="2495550"/>
          <p14:tracePt t="58806" x="4676775" y="2600325"/>
          <p14:tracePt t="58808" x="4676775" y="2714625"/>
          <p14:tracePt t="58822" x="4686300" y="2781300"/>
          <p14:tracePt t="58839" x="4686300" y="2919413"/>
          <p14:tracePt t="58856" x="4695825" y="3024188"/>
          <p14:tracePt t="58859" x="4695825" y="3067050"/>
          <p14:tracePt t="58873" x="4695825" y="3114675"/>
          <p14:tracePt t="58890" x="4695825" y="3186113"/>
          <p14:tracePt t="58906" x="4695825" y="3228975"/>
          <p14:tracePt t="58923" x="4695825" y="3267075"/>
          <p14:tracePt t="58940" x="4700588" y="3300413"/>
          <p14:tracePt t="58956" x="4700588" y="3324225"/>
          <p14:tracePt t="58973" x="4700588" y="3328988"/>
          <p14:tracePt t="59173" x="4700588" y="3319463"/>
          <p14:tracePt t="59179" x="4700588" y="3290888"/>
          <p14:tracePt t="59189" x="4691063" y="3267075"/>
          <p14:tracePt t="59206" x="4676775" y="3200400"/>
          <p14:tracePt t="59223" x="4638675" y="3067050"/>
          <p14:tracePt t="59240" x="4610100" y="2933700"/>
          <p14:tracePt t="59256" x="4557713" y="2752725"/>
          <p14:tracePt t="59273" x="4510088" y="2557463"/>
          <p14:tracePt t="59275" x="4500563" y="2500313"/>
          <p14:tracePt t="59289" x="4491038" y="2471738"/>
          <p14:tracePt t="59306" x="4486275" y="2438400"/>
          <p14:tracePt t="59323" x="4486275" y="2428875"/>
          <p14:tracePt t="59352" x="4486275" y="2424113"/>
          <p14:tracePt t="59361" x="4486275" y="2419350"/>
          <p14:tracePt t="59373" x="4486275" y="2409825"/>
          <p14:tracePt t="59390" x="4481513" y="2381250"/>
          <p14:tracePt t="59499" x="4471988" y="2381250"/>
          <p14:tracePt t="59507" x="4467225" y="2381250"/>
          <p14:tracePt t="59512" x="4457700" y="2381250"/>
          <p14:tracePt t="59523" x="4438650" y="2381250"/>
          <p14:tracePt t="59540" x="4395788" y="2381250"/>
          <p14:tracePt t="59556" x="4271963" y="2381250"/>
          <p14:tracePt t="59573" x="4095750" y="2395538"/>
          <p14:tracePt t="59590" x="3829050" y="2419350"/>
          <p14:tracePt t="59595" x="3671888" y="2428875"/>
          <p14:tracePt t="59606" x="3319463" y="2481263"/>
          <p14:tracePt t="59623" x="2938463" y="2533650"/>
          <p14:tracePt t="59640" x="2824163" y="2543175"/>
          <p14:tracePt t="59656" x="2581275" y="2576513"/>
          <p14:tracePt t="59673" x="2286000" y="2605088"/>
          <p14:tracePt t="59691" x="2166938" y="2614613"/>
          <p14:tracePt t="59706" x="2128838" y="2624138"/>
          <p14:tracePt t="59724" x="2090738" y="2628900"/>
          <p14:tracePt t="59922" x="2095500" y="2628900"/>
          <p14:tracePt t="59931" x="2105025" y="2628900"/>
          <p14:tracePt t="59941" x="2124075" y="2628900"/>
          <p14:tracePt t="59956" x="2171700" y="2628900"/>
          <p14:tracePt t="59973" x="2300288" y="2657475"/>
          <p14:tracePt t="59990" x="2543175" y="2700338"/>
          <p14:tracePt t="60006" x="2990850" y="2752725"/>
          <p14:tracePt t="60023" x="3657600" y="2838450"/>
          <p14:tracePt t="60040" x="4143375" y="2881313"/>
          <p14:tracePt t="60057" x="4805363" y="2928938"/>
          <p14:tracePt t="60074" x="5105400" y="2938463"/>
          <p14:tracePt t="60090" x="5295900" y="2938463"/>
          <p14:tracePt t="60107" x="5443538" y="2924175"/>
          <p14:tracePt t="60123" x="5472113" y="2919413"/>
          <p14:tracePt t="60255" x="5472113" y="2914650"/>
          <p14:tracePt t="60330" x="5472113" y="2909888"/>
          <p14:tracePt t="60386" x="5472113" y="2905125"/>
          <p14:tracePt t="60396" x="5462588" y="2886075"/>
          <p14:tracePt t="60406" x="5448300" y="2862263"/>
          <p14:tracePt t="60424" x="5395913" y="2805113"/>
          <p14:tracePt t="60440" x="5348288" y="2752725"/>
          <p14:tracePt t="60457" x="5314950" y="2738438"/>
          <p14:tracePt t="60473" x="5300663" y="2724150"/>
          <p14:tracePt t="60490" x="5281613" y="2709863"/>
          <p14:tracePt t="60506" x="5253038" y="2705100"/>
          <p14:tracePt t="60523" x="5229225" y="2705100"/>
          <p14:tracePt t="60541" x="5200650" y="2705100"/>
          <p14:tracePt t="60557" x="5172075" y="2705100"/>
          <p14:tracePt t="60573" x="5162550" y="2705100"/>
          <p14:tracePt t="60590" x="5153025" y="2705100"/>
          <p14:tracePt t="60626" x="5148263" y="2705100"/>
          <p14:tracePt t="60640" x="5143500" y="2705100"/>
          <p14:tracePt t="60657" x="5133975" y="2705100"/>
          <p14:tracePt t="60832" x="5138738" y="2705100"/>
          <p14:tracePt t="60843" x="5153025" y="2705100"/>
          <p14:tracePt t="60847" x="5214938" y="2705100"/>
          <p14:tracePt t="60859" x="5300663" y="2705100"/>
          <p14:tracePt t="60874" x="5553075" y="2700338"/>
          <p14:tracePt t="60890" x="6015038" y="2671763"/>
          <p14:tracePt t="60907" x="6600825" y="2628900"/>
          <p14:tracePt t="60924" x="7053263" y="2600325"/>
          <p14:tracePt t="60926" x="7219950" y="2586038"/>
          <p14:tracePt t="60940" x="7319963" y="2586038"/>
          <p14:tracePt t="60957" x="7477125" y="2576513"/>
          <p14:tracePt t="60973" x="7491413" y="2576513"/>
          <p14:tracePt t="61046" x="7491413" y="2571750"/>
          <p14:tracePt t="61479" x="0" y="0"/>
        </p14:tracePtLst>
        <p14:tracePtLst>
          <p14:tracePt t="62977" x="1838325" y="4100513"/>
          <p14:tracePt t="63026" x="1843088" y="4100513"/>
          <p14:tracePt t="63072" x="1843088" y="4090988"/>
          <p14:tracePt t="63084" x="1843088" y="4086225"/>
          <p14:tracePt t="63091" x="1828800" y="4081463"/>
          <p14:tracePt t="63108" x="1795463" y="4052888"/>
          <p14:tracePt t="63124" x="1685925" y="4010025"/>
          <p14:tracePt t="63141" x="1547813" y="3948113"/>
          <p14:tracePt t="63143" x="1466850" y="3929063"/>
          <p14:tracePt t="63158" x="1385888" y="3919538"/>
          <p14:tracePt t="63174" x="1347788" y="3919538"/>
          <p14:tracePt t="63191" x="1314450" y="3924300"/>
          <p14:tracePt t="63208" x="1223963" y="3971925"/>
          <p14:tracePt t="63224" x="1162050" y="4038600"/>
          <p14:tracePt t="63241" x="1123950" y="4171950"/>
          <p14:tracePt t="63258" x="1085850" y="4376738"/>
          <p14:tracePt t="63275" x="1076325" y="4581525"/>
          <p14:tracePt t="63291" x="1085850" y="4643438"/>
          <p14:tracePt t="63308" x="1114425" y="4681538"/>
          <p14:tracePt t="63324" x="1200150" y="4772025"/>
          <p14:tracePt t="63341" x="1338263" y="4862513"/>
          <p14:tracePt t="63345" x="1419225" y="4910138"/>
          <p14:tracePt t="63358" x="1476375" y="4948238"/>
          <p14:tracePt t="63376" x="1576388" y="4986338"/>
          <p14:tracePt t="63392" x="1643063" y="4981575"/>
          <p14:tracePt t="63408" x="1771650" y="4895850"/>
          <p14:tracePt t="63412" x="1857375" y="4833938"/>
          <p14:tracePt t="63424" x="2076450" y="4624388"/>
          <p14:tracePt t="63442" x="2128838" y="4557713"/>
          <p14:tracePt t="63459" x="2185988" y="4405313"/>
          <p14:tracePt t="63460" x="2195513" y="4329113"/>
          <p14:tracePt t="63464" x="2195513" y="4157663"/>
          <p14:tracePt t="63474" x="2195513" y="4057650"/>
          <p14:tracePt t="63491" x="2171700" y="3886200"/>
          <p14:tracePt t="63508" x="2109788" y="3738563"/>
          <p14:tracePt t="63526" x="2033588" y="3586163"/>
          <p14:tracePt t="63542" x="1976438" y="3533775"/>
          <p14:tracePt t="63559" x="1905000" y="3462338"/>
          <p14:tracePt t="63576" x="1790700" y="3386138"/>
          <p14:tracePt t="63592" x="1704975" y="3371850"/>
          <p14:tracePt t="63609" x="1638300" y="3362325"/>
          <p14:tracePt t="63612" x="1585913" y="3367088"/>
          <p14:tracePt t="63625" x="1557338" y="3371850"/>
          <p14:tracePt t="63642" x="1504950" y="3405188"/>
          <p14:tracePt t="63659" x="1452563" y="3438525"/>
          <p14:tracePt t="63676" x="1362075" y="3576638"/>
          <p14:tracePt t="63691" x="1333500" y="3633788"/>
          <p14:tracePt t="63708" x="1300163" y="3752850"/>
          <p14:tracePt t="63725" x="1281113" y="3871913"/>
          <p14:tracePt t="63742" x="1281113" y="3929063"/>
          <p14:tracePt t="63758" x="1281113" y="3938588"/>
          <p14:tracePt t="63775" x="1285875" y="3948113"/>
          <p14:tracePt t="63793" x="1304925" y="3967163"/>
          <p14:tracePt t="63809" x="1362075" y="4024313"/>
          <p14:tracePt t="63813" x="1404938" y="4071938"/>
          <p14:tracePt t="63824" x="1466850" y="4129088"/>
          <p14:tracePt t="63842" x="1543050" y="4171950"/>
          <p14:tracePt t="63859" x="1604963" y="4200525"/>
          <p14:tracePt t="63876" x="1700213" y="4229100"/>
          <p14:tracePt t="63892" x="1757363" y="4233863"/>
          <p14:tracePt t="63908" x="1800225" y="4243388"/>
          <p14:tracePt t="63924" x="1824038" y="4243388"/>
          <p14:tracePt t="63941" x="1843088" y="4233863"/>
          <p14:tracePt t="63944" x="1862138" y="4224338"/>
          <p14:tracePt t="63958" x="1885950" y="4205288"/>
          <p14:tracePt t="63975" x="1947863" y="4100513"/>
          <p14:tracePt t="63991" x="2005013" y="4014788"/>
          <p14:tracePt t="64009" x="2019300" y="3919538"/>
          <p14:tracePt t="64010" x="2028825" y="3876675"/>
          <p14:tracePt t="64025" x="2028825" y="3771900"/>
          <p14:tracePt t="64042" x="2024063" y="3705225"/>
          <p14:tracePt t="64060" x="2014538" y="3662363"/>
          <p14:tracePt t="64076" x="2000250" y="3638550"/>
          <p14:tracePt t="64097" x="2000250" y="3633788"/>
          <p14:tracePt t="64108" x="1995488" y="3633788"/>
          <p14:tracePt t="64124" x="1990725" y="3633788"/>
          <p14:tracePt t="64141" x="1971675" y="3633788"/>
          <p14:tracePt t="64158" x="1943100" y="3662363"/>
          <p14:tracePt t="64175" x="1885950" y="3838575"/>
          <p14:tracePt t="64176" x="1843088" y="3952875"/>
          <p14:tracePt t="64191" x="1781175" y="4176713"/>
          <p14:tracePt t="64208" x="1762125" y="4305300"/>
          <p14:tracePt t="64225" x="1752600" y="4410075"/>
          <p14:tracePt t="64242" x="1752600" y="4471988"/>
          <p14:tracePt t="64246" x="1752600" y="4476750"/>
          <p14:tracePt t="64258" x="1747838" y="4481513"/>
          <p14:tracePt t="64276" x="1747838" y="4486275"/>
          <p14:tracePt t="64333" x="1743075" y="4486275"/>
          <p14:tracePt t="64342" x="1733550" y="4471988"/>
          <p14:tracePt t="64350" x="1719263" y="4452938"/>
          <p14:tracePt t="64361" x="1704975" y="4410075"/>
          <p14:tracePt t="64375" x="1643063" y="4319588"/>
          <p14:tracePt t="64391" x="1562100" y="4195763"/>
          <p14:tracePt t="64408" x="1500188" y="4114800"/>
          <p14:tracePt t="64425" x="1476375" y="4081463"/>
          <p14:tracePt t="64442" x="1447800" y="4048125"/>
          <p14:tracePt t="64444" x="1433513" y="4038600"/>
          <p14:tracePt t="64458" x="1428750" y="4033838"/>
          <p14:tracePt t="64475" x="1423988" y="4019550"/>
          <p14:tracePt t="64479" x="1419225" y="4019550"/>
          <p14:tracePt t="64492" x="1414463" y="4010025"/>
          <p14:tracePt t="64509" x="1400175" y="3986213"/>
          <p14:tracePt t="64526" x="1385888" y="3952875"/>
          <p14:tracePt t="64542" x="1381125" y="3905250"/>
          <p14:tracePt t="64559" x="1381125" y="3900488"/>
          <p14:tracePt t="64604" x="1381125" y="3895725"/>
          <p14:tracePt t="64615" x="1376363" y="3895725"/>
          <p14:tracePt t="64621" x="1376363" y="3890963"/>
          <p14:tracePt t="64700" x="1376363" y="3910013"/>
          <p14:tracePt t="64712" x="1376363" y="3938588"/>
          <p14:tracePt t="64717" x="1385888" y="3967163"/>
          <p14:tracePt t="64727" x="1385888" y="4019550"/>
          <p14:tracePt t="64742" x="1395413" y="4138613"/>
          <p14:tracePt t="64759" x="1395413" y="4186238"/>
          <p14:tracePt t="64775" x="1395413" y="4200525"/>
          <p14:tracePt t="64793" x="1400175" y="4224338"/>
          <p14:tracePt t="64810" x="1400175" y="4229100"/>
          <p14:tracePt t="64888" x="1400175" y="4210050"/>
          <p14:tracePt t="64893" x="1400175" y="4181475"/>
          <p14:tracePt t="64903" x="1400175" y="4152900"/>
          <p14:tracePt t="64909" x="1400175" y="4133850"/>
          <p14:tracePt t="64925" x="1395413" y="4043363"/>
          <p14:tracePt t="64943" x="1395413" y="3976688"/>
          <p14:tracePt t="64958" x="1395413" y="3900488"/>
          <p14:tracePt t="64975" x="1395413" y="3833813"/>
          <p14:tracePt t="64978" x="1395413" y="3819525"/>
          <p14:tracePt t="64992" x="1395413" y="3810000"/>
          <p14:tracePt t="65008" x="1395413" y="3781425"/>
          <p14:tracePt t="65026" x="1395413" y="3757613"/>
          <p14:tracePt t="65043" x="1400175" y="3738563"/>
          <p14:tracePt t="65171" x="1400175" y="3743325"/>
          <p14:tracePt t="65187" x="1400175" y="3748088"/>
          <p14:tracePt t="65190" x="1404938" y="3767138"/>
          <p14:tracePt t="65203" x="1414463" y="3805238"/>
          <p14:tracePt t="65208" x="1423988" y="3871913"/>
          <p14:tracePt t="65225" x="1462088" y="4052888"/>
          <p14:tracePt t="65242" x="1524000" y="4248150"/>
          <p14:tracePt t="65259" x="1581150" y="4395788"/>
          <p14:tracePt t="65276" x="1628775" y="4519613"/>
          <p14:tracePt t="65293" x="1657350" y="4605338"/>
          <p14:tracePt t="65310" x="1662113" y="4662488"/>
          <p14:tracePt t="65326" x="1671638" y="4681538"/>
          <p14:tracePt t="65328" x="1671638" y="4686300"/>
          <p14:tracePt t="65416" x="1671638" y="4681538"/>
          <p14:tracePt t="65426" x="1666875" y="4662488"/>
          <p14:tracePt t="65436" x="1666875" y="4614863"/>
          <p14:tracePt t="65442" x="1666875" y="4572000"/>
          <p14:tracePt t="65459" x="1671638" y="4467225"/>
          <p14:tracePt t="65475" x="1671638" y="4414838"/>
          <p14:tracePt t="65492" x="1690688" y="4219575"/>
          <p14:tracePt t="65509" x="1700213" y="4005263"/>
          <p14:tracePt t="65526" x="1700213" y="3852863"/>
          <p14:tracePt t="65530" x="1700213" y="3790950"/>
          <p14:tracePt t="65542" x="1700213" y="3724275"/>
          <p14:tracePt t="65560" x="1700213" y="3595688"/>
          <p14:tracePt t="65577" x="1709738" y="3514725"/>
          <p14:tracePt t="65578" x="1719263" y="3495675"/>
          <p14:tracePt t="65592" x="1719263" y="3476625"/>
          <p14:tracePt t="65609" x="1724025" y="3467100"/>
          <p14:tracePt t="65696" x="1724025" y="3471863"/>
          <p14:tracePt t="65705" x="1728788" y="3495675"/>
          <p14:tracePt t="65716" x="1738313" y="3548063"/>
          <p14:tracePt t="65725" x="1747838" y="3629025"/>
          <p14:tracePt t="65742" x="1800225" y="3871913"/>
          <p14:tracePt t="65760" x="1909763" y="4352925"/>
          <p14:tracePt t="65776" x="1919288" y="4491038"/>
          <p14:tracePt t="65793" x="1928813" y="4548188"/>
          <p14:tracePt t="65796" x="1938338" y="4576763"/>
          <p14:tracePt t="65811" x="1938338" y="4624388"/>
          <p14:tracePt t="65826" x="1938338" y="4643438"/>
          <p14:tracePt t="65842" x="1938338" y="4648200"/>
          <p14:tracePt t="65994" x="1947863" y="4633913"/>
          <p14:tracePt t="66003" x="1962150" y="4614863"/>
          <p14:tracePt t="66009" x="1995488" y="4572000"/>
          <p14:tracePt t="66026" x="2038350" y="4491038"/>
          <p14:tracePt t="66043" x="2252663" y="4095750"/>
          <p14:tracePt t="66059" x="2333625" y="3905250"/>
          <p14:tracePt t="66076" x="2362200" y="3786188"/>
          <p14:tracePt t="66092" x="2371725" y="3671888"/>
          <p14:tracePt t="66109" x="2366963" y="3600450"/>
          <p14:tracePt t="66112" x="2362200" y="3562350"/>
          <p14:tracePt t="66126" x="2343150" y="3514725"/>
          <p14:tracePt t="66142" x="2290763" y="3429000"/>
          <p14:tracePt t="66159" x="2243138" y="3371850"/>
          <p14:tracePt t="66176" x="2185988" y="3324225"/>
          <p14:tracePt t="66192" x="2100263" y="3290888"/>
          <p14:tracePt t="66209" x="2057400" y="3271838"/>
          <p14:tracePt t="66210" x="2047875" y="3271838"/>
          <p14:tracePt t="66225" x="2019300" y="3262313"/>
          <p14:tracePt t="66242" x="1971675" y="3262313"/>
          <p14:tracePt t="66260" x="1952625" y="3262313"/>
          <p14:tracePt t="66263" x="1909763" y="3267075"/>
          <p14:tracePt t="66277" x="1838325" y="3281363"/>
          <p14:tracePt t="66292" x="1757363" y="3300413"/>
          <p14:tracePt t="66310" x="1695450" y="3324225"/>
          <p14:tracePt t="66326" x="1652588" y="3343275"/>
          <p14:tracePt t="66342" x="1619250" y="3367088"/>
          <p14:tracePt t="66359" x="1566863" y="3409950"/>
          <p14:tracePt t="66376" x="1476375" y="3562350"/>
          <p14:tracePt t="66392" x="1395413" y="3724275"/>
          <p14:tracePt t="66409" x="1323975" y="3886200"/>
          <p14:tracePt t="66414" x="1295400" y="3962400"/>
          <p14:tracePt t="66426" x="1271588" y="4124325"/>
          <p14:tracePt t="66442" x="1262063" y="4343400"/>
          <p14:tracePt t="66459" x="1281113" y="4629150"/>
          <p14:tracePt t="66462" x="1319213" y="4829175"/>
          <p14:tracePt t="66476" x="1366838" y="4986338"/>
          <p14:tracePt t="66494" x="1447800" y="5238750"/>
          <p14:tracePt t="66510" x="1476375" y="5286375"/>
          <p14:tracePt t="66526" x="1495425" y="5324475"/>
          <p14:tracePt t="66542" x="1500188" y="5338763"/>
          <p14:tracePt t="66544" x="1500188" y="5343525"/>
          <p14:tracePt t="66726" x="0" y="0"/>
        </p14:tracePtLst>
        <p14:tracePtLst>
          <p14:tracePt t="67804" x="7500938" y="3848100"/>
          <p14:tracePt t="67809" x="7491413" y="3838575"/>
          <p14:tracePt t="67827" x="7458075" y="3814763"/>
          <p14:tracePt t="67844" x="7429500" y="3790950"/>
          <p14:tracePt t="67860" x="7419975" y="3786188"/>
          <p14:tracePt t="67876" x="7386638" y="3781425"/>
          <p14:tracePt t="67893" x="7305675" y="3757613"/>
          <p14:tracePt t="67910" x="7224713" y="3738563"/>
          <p14:tracePt t="67926" x="7153275" y="3738563"/>
          <p14:tracePt t="67943" x="7053263" y="3738563"/>
          <p14:tracePt t="67945" x="7015163" y="3738563"/>
          <p14:tracePt t="67960" x="6962775" y="3743325"/>
          <p14:tracePt t="67976" x="6919913" y="3748088"/>
          <p14:tracePt t="67993" x="6910388" y="3748088"/>
          <p14:tracePt t="68010" x="6848475" y="3786188"/>
          <p14:tracePt t="68027" x="6791325" y="3829050"/>
          <p14:tracePt t="68043" x="6691313" y="3971925"/>
          <p14:tracePt t="68060" x="6610350" y="4119563"/>
          <p14:tracePt t="68076" x="6562725" y="4257675"/>
          <p14:tracePt t="68093" x="6562725" y="4386263"/>
          <p14:tracePt t="68109" x="6586538" y="4514850"/>
          <p14:tracePt t="68126" x="6681788" y="4691063"/>
          <p14:tracePt t="68143" x="6719888" y="4767263"/>
          <p14:tracePt t="68160" x="6757988" y="4800600"/>
          <p14:tracePt t="68176" x="6767513" y="4810125"/>
          <p14:tracePt t="68207" x="6772275" y="4810125"/>
          <p14:tracePt t="68218" x="6777038" y="4810125"/>
          <p14:tracePt t="68226" x="6796088" y="4800600"/>
          <p14:tracePt t="68244" x="6872288" y="4748213"/>
          <p14:tracePt t="68260" x="6977063" y="4652963"/>
          <p14:tracePt t="68276" x="7091363" y="4500563"/>
          <p14:tracePt t="68279" x="7143750" y="4419600"/>
          <p14:tracePt t="68293" x="7181850" y="4324350"/>
          <p14:tracePt t="68310" x="7234238" y="4143375"/>
          <p14:tracePt t="68313" x="7234238" y="4052888"/>
          <p14:tracePt t="68326" x="7234238" y="3990975"/>
          <p14:tracePt t="68343" x="7219950" y="3833813"/>
          <p14:tracePt t="68344" x="7191375" y="3776663"/>
          <p14:tracePt t="68359" x="7124700" y="3662363"/>
          <p14:tracePt t="68376" x="7110413" y="3633788"/>
          <p14:tracePt t="68377" x="7096125" y="3619500"/>
          <p14:tracePt t="68393" x="7081838" y="3595688"/>
          <p14:tracePt t="68410" x="7053263" y="3571875"/>
          <p14:tracePt t="68426" x="7043738" y="3567113"/>
          <p14:tracePt t="68443" x="7038975" y="3567113"/>
          <p14:tracePt t="68460" x="7024688" y="3571875"/>
          <p14:tracePt t="68476" x="6986588" y="3590925"/>
          <p14:tracePt t="68494" x="6862763" y="3690938"/>
          <p14:tracePt t="68510" x="6762750" y="3833813"/>
          <p14:tracePt t="68526" x="6734175" y="3924300"/>
          <p14:tracePt t="68544" x="6691313" y="4267200"/>
          <p14:tracePt t="68560" x="6734175" y="4405313"/>
          <p14:tracePt t="68577" x="6786563" y="4481513"/>
          <p14:tracePt t="68593" x="6886575" y="4610100"/>
          <p14:tracePt t="68610" x="6972300" y="4714875"/>
          <p14:tracePt t="68627" x="7062788" y="4776788"/>
          <p14:tracePt t="68643" x="7124700" y="4810125"/>
          <p14:tracePt t="68660" x="7177088" y="4824413"/>
          <p14:tracePt t="68677" x="7191375" y="4824413"/>
          <p14:tracePt t="68693" x="7196138" y="4824413"/>
          <p14:tracePt t="68710" x="7210425" y="4819650"/>
          <p14:tracePt t="68727" x="7239000" y="4776788"/>
          <p14:tracePt t="68743" x="7296150" y="4676775"/>
          <p14:tracePt t="68746" x="7310438" y="4643438"/>
          <p14:tracePt t="68760" x="7319963" y="4605338"/>
          <p14:tracePt t="68777" x="7348538" y="4471988"/>
          <p14:tracePt t="68793" x="7358063" y="4367213"/>
          <p14:tracePt t="68810" x="7358063" y="4300538"/>
          <p14:tracePt t="68827" x="7358063" y="4233863"/>
          <p14:tracePt t="68843" x="7348538" y="4143375"/>
          <p14:tracePt t="68860" x="7339013" y="4129088"/>
          <p14:tracePt t="68877" x="7319963" y="4086225"/>
          <p14:tracePt t="68880" x="7310438" y="4071938"/>
          <p14:tracePt t="68894" x="7291388" y="4029075"/>
          <p14:tracePt t="68910" x="7277100" y="4005263"/>
          <p14:tracePt t="68927" x="7267575" y="3986213"/>
          <p14:tracePt t="68943" x="7267575" y="3981450"/>
          <p14:tracePt t="69106" x="7262813" y="3981450"/>
          <p14:tracePt t="69137" x="7262813" y="3976688"/>
          <p14:tracePt t="69147" x="7258050" y="3976688"/>
          <p14:tracePt t="69151" x="7258050" y="3971925"/>
          <p14:tracePt t="69161" x="7248525" y="3967163"/>
          <p14:tracePt t="69177" x="7243763" y="3967163"/>
          <p14:tracePt t="69194" x="7239000" y="3957638"/>
          <p14:tracePt t="69210" x="7239000" y="3952875"/>
          <p14:tracePt t="69268" x="7234238" y="3952875"/>
          <p14:tracePt t="69294" x="7229475" y="3952875"/>
          <p14:tracePt t="69297" x="7215188" y="3971925"/>
          <p14:tracePt t="69310" x="7196138" y="3995738"/>
          <p14:tracePt t="69328" x="7153275" y="4048125"/>
          <p14:tracePt t="69344" x="7115175" y="4133850"/>
          <p14:tracePt t="69348" x="7105650" y="4186238"/>
          <p14:tracePt t="69362" x="7086600" y="4291013"/>
          <p14:tracePt t="69377" x="7086600" y="4357688"/>
          <p14:tracePt t="69395" x="7077075" y="4476750"/>
          <p14:tracePt t="69411" x="7081838" y="4524375"/>
          <p14:tracePt t="69414" x="7086600" y="4552950"/>
          <p14:tracePt t="69427" x="7086600" y="4567238"/>
          <p14:tracePt t="69444" x="7110413" y="4605338"/>
          <p14:tracePt t="69460" x="7115175" y="4614863"/>
          <p14:tracePt t="69478" x="7119938" y="4629150"/>
          <p14:tracePt t="69495" x="7124700" y="4633913"/>
          <p14:tracePt t="69510" x="7129463" y="4638675"/>
          <p14:tracePt t="69530" x="7134225" y="4638675"/>
          <p14:tracePt t="69550" x="7134225" y="4643438"/>
          <p14:tracePt t="69600" x="7143750" y="4643438"/>
          <p14:tracePt t="69623" x="7148513" y="4643438"/>
          <p14:tracePt t="70135" x="0" y="0"/>
        </p14:tracePtLst>
        <p14:tracePtLst>
          <p14:tracePt t="70873" x="5224463" y="3781425"/>
          <p14:tracePt t="70891" x="5229225" y="3781425"/>
          <p14:tracePt t="70901" x="5229225" y="3776663"/>
          <p14:tracePt t="70911" x="5233988" y="3776663"/>
          <p14:tracePt t="70932" x="5238750" y="3771900"/>
          <p14:tracePt t="70945" x="5238750" y="3767138"/>
          <p14:tracePt t="70961" x="5214938" y="3748088"/>
          <p14:tracePt t="70977" x="5138738" y="3700463"/>
          <p14:tracePt t="70994" x="4953000" y="3614738"/>
          <p14:tracePt t="71011" x="4819650" y="3567113"/>
          <p14:tracePt t="71028" x="4700588" y="3548063"/>
          <p14:tracePt t="71044" x="4591050" y="3519488"/>
          <p14:tracePt t="71061" x="4552950" y="3519488"/>
          <p14:tracePt t="71078" x="4524375" y="3519488"/>
          <p14:tracePt t="71095" x="4457700" y="3519488"/>
          <p14:tracePt t="71112" x="4400550" y="3519488"/>
          <p14:tracePt t="71128" x="4362450" y="3519488"/>
          <p14:tracePt t="71144" x="4267200" y="3533775"/>
          <p14:tracePt t="71148" x="4229100" y="3533775"/>
          <p14:tracePt t="71161" x="4200525" y="3538538"/>
          <p14:tracePt t="71178" x="4157663" y="3548063"/>
          <p14:tracePt t="71195" x="4129088" y="3552825"/>
          <p14:tracePt t="71199" x="4124325" y="3552825"/>
          <p14:tracePt t="71211" x="4124325" y="3562350"/>
          <p14:tracePt t="71228" x="4105275" y="3567113"/>
          <p14:tracePt t="71245" x="4076700" y="3571875"/>
          <p14:tracePt t="71261" x="4067175" y="3576638"/>
          <p14:tracePt t="71279" x="4019550" y="3605213"/>
          <p14:tracePt t="71295" x="3990975" y="3633788"/>
          <p14:tracePt t="71312" x="3962400" y="3667125"/>
          <p14:tracePt t="71328" x="3933825" y="3695700"/>
          <p14:tracePt t="71345" x="3924300" y="3719513"/>
          <p14:tracePt t="71362" x="3900488" y="3757613"/>
          <p14:tracePt t="71365" x="3886200" y="3786188"/>
          <p14:tracePt t="71378" x="3871913" y="3805238"/>
          <p14:tracePt t="71394" x="3867150" y="3857625"/>
          <p14:tracePt t="71411" x="3857625" y="3895725"/>
          <p14:tracePt t="71413" x="3852863" y="3919538"/>
          <p14:tracePt t="71429" x="3852863" y="3948113"/>
          <p14:tracePt t="71432" x="3852863" y="3967163"/>
          <p14:tracePt t="71444" x="3852863" y="3995738"/>
          <p14:tracePt t="71461" x="3852863" y="4043363"/>
          <p14:tracePt t="71478" x="3852863" y="4133850"/>
          <p14:tracePt t="71494" x="3862388" y="4181475"/>
          <p14:tracePt t="71499" x="3862388" y="4205288"/>
          <p14:tracePt t="71512" x="3867150" y="4243388"/>
          <p14:tracePt t="71528" x="3890963" y="4295775"/>
          <p14:tracePt t="71544" x="3895725" y="4314825"/>
          <p14:tracePt t="71563" x="3948113" y="4419600"/>
          <p14:tracePt t="71578" x="3957638" y="4448175"/>
          <p14:tracePt t="71594" x="3971925" y="4462463"/>
          <p14:tracePt t="71611" x="3990975" y="4495800"/>
          <p14:tracePt t="71628" x="4010025" y="4524375"/>
          <p14:tracePt t="71644" x="4029075" y="4543425"/>
          <p14:tracePt t="71662" x="4052888" y="4572000"/>
          <p14:tracePt t="71677" x="4076700" y="4581525"/>
          <p14:tracePt t="71694" x="4105275" y="4605338"/>
          <p14:tracePt t="71711" x="4148138" y="4633913"/>
          <p14:tracePt t="71728" x="4200525" y="4652963"/>
          <p14:tracePt t="71746" x="4257675" y="4662488"/>
          <p14:tracePt t="71762" x="4400550" y="4672013"/>
          <p14:tracePt t="71778" x="4619625" y="4652963"/>
          <p14:tracePt t="71795" x="4686300" y="4633913"/>
          <p14:tracePt t="71812" x="4857750" y="4562475"/>
          <p14:tracePt t="71816" x="4905375" y="4538663"/>
          <p14:tracePt t="71829" x="4986338" y="4467225"/>
          <p14:tracePt t="71845" x="5048250" y="4362450"/>
          <p14:tracePt t="71861" x="5114925" y="4252913"/>
          <p14:tracePt t="71878" x="5138738" y="4167188"/>
          <p14:tracePt t="71895" x="5138738" y="4114800"/>
          <p14:tracePt t="71898" x="5148263" y="4048125"/>
          <p14:tracePt t="71912" x="5148263" y="3957638"/>
          <p14:tracePt t="71928" x="5138738" y="3886200"/>
          <p14:tracePt t="71932" x="5124450" y="3867150"/>
          <p14:tracePt t="71945" x="5114925" y="3852863"/>
          <p14:tracePt t="71962" x="5105400" y="3819525"/>
          <p14:tracePt t="71979" x="5067300" y="3781425"/>
          <p14:tracePt t="71996" x="5038725" y="3757613"/>
          <p14:tracePt t="72000" x="5019675" y="3743325"/>
          <p14:tracePt t="72012" x="4995863" y="3729038"/>
          <p14:tracePt t="72030" x="4857750" y="3667125"/>
          <p14:tracePt t="72044" x="4800600" y="3648075"/>
          <p14:tracePt t="72061" x="4648200" y="3600450"/>
          <p14:tracePt t="72078" x="4600575" y="3581400"/>
          <p14:tracePt t="72095" x="4543425" y="3581400"/>
          <p14:tracePt t="72095" x="4524375" y="3581400"/>
          <p14:tracePt t="72111" x="4500563" y="3581400"/>
          <p14:tracePt t="72128" x="4486275" y="3581400"/>
          <p14:tracePt t="72145" x="4481513" y="3581400"/>
          <p14:tracePt t="72161" x="4467225" y="3581400"/>
          <p14:tracePt t="72163" x="4448175" y="3581400"/>
          <p14:tracePt t="72178" x="4433888" y="3590925"/>
          <p14:tracePt t="72195" x="4424363" y="3590925"/>
          <p14:tracePt t="72294" x="4424363" y="3595688"/>
          <p14:tracePt t="72355" x="4424363" y="3600450"/>
          <p14:tracePt t="72359" x="4419600" y="3600450"/>
          <p14:tracePt t="72373" x="4419600" y="3605213"/>
          <p14:tracePt t="72379" x="4414838" y="3605213"/>
          <p14:tracePt t="72395" x="4410075" y="3624263"/>
          <p14:tracePt t="72412" x="4400550" y="3633788"/>
          <p14:tracePt t="72428" x="4348163" y="3805238"/>
          <p14:tracePt t="72445" x="4295775" y="4014788"/>
          <p14:tracePt t="72462" x="4286250" y="4090988"/>
          <p14:tracePt t="72465" x="4276725" y="4167188"/>
          <p14:tracePt t="72479" x="4276725" y="4243388"/>
          <p14:tracePt t="72495" x="4276725" y="4486275"/>
          <p14:tracePt t="72511" x="4295775" y="4572000"/>
          <p14:tracePt t="72528" x="4319588" y="4614863"/>
          <p14:tracePt t="72545" x="4348163" y="4643438"/>
          <p14:tracePt t="72561" x="4352925" y="4643438"/>
          <p14:tracePt t="72585" x="4357688" y="4643438"/>
          <p14:tracePt t="72627" x="4362450" y="4643438"/>
          <p14:tracePt t="72647" x="4367213" y="4643438"/>
          <p14:tracePt t="72650" x="4376738" y="4643438"/>
          <p14:tracePt t="72662" x="4381500" y="4643438"/>
          <p14:tracePt t="72678" x="4386263" y="4638675"/>
          <p14:tracePt t="72695" x="4400550" y="4624388"/>
          <p14:tracePt t="72712" x="4424363" y="4600575"/>
          <p14:tracePt t="72729" x="4452938" y="4538663"/>
          <p14:tracePt t="72746" x="4500563" y="4424363"/>
          <p14:tracePt t="72763" x="4524375" y="4319588"/>
          <p14:tracePt t="72779" x="4543425" y="4176713"/>
          <p14:tracePt t="72796" x="4567238" y="3957638"/>
          <p14:tracePt t="72800" x="4576763" y="3881438"/>
          <p14:tracePt t="72812" x="4610100" y="3771900"/>
          <p14:tracePt t="72829" x="4619625" y="3719513"/>
          <p14:tracePt t="72832" x="4638675" y="3671888"/>
          <p14:tracePt t="72845" x="4652963" y="3643313"/>
          <p14:tracePt t="72863" x="4691063" y="3433763"/>
          <p14:tracePt t="72878" x="4700588" y="3305175"/>
          <p14:tracePt t="72896" x="4710113" y="3148013"/>
          <p14:tracePt t="72912" x="4710113" y="2971800"/>
          <p14:tracePt t="72928" x="4710113" y="2881313"/>
          <p14:tracePt t="72945" x="4705350" y="2786063"/>
          <p14:tracePt t="72961" x="4705350" y="2633663"/>
          <p14:tracePt t="72978" x="4695825" y="2505075"/>
          <p14:tracePt t="72995" x="4695825" y="2400300"/>
          <p14:tracePt t="73012" x="4691063" y="2257425"/>
          <p14:tracePt t="73028" x="4691063" y="2157413"/>
          <p14:tracePt t="73045" x="4657725" y="1976438"/>
          <p14:tracePt t="73062" x="4648200" y="1871663"/>
          <p14:tracePt t="73078" x="4643438" y="1800225"/>
          <p14:tracePt t="73095" x="4643438" y="1766888"/>
          <p14:tracePt t="73112" x="4633913" y="1757363"/>
          <p14:tracePt t="73128" x="4633913" y="1747838"/>
          <p14:tracePt t="73145" x="4633913" y="1738313"/>
          <p14:tracePt t="73162" x="4633913" y="1733550"/>
          <p14:tracePt t="73191" x="4633913" y="1728788"/>
          <p14:tracePt t="73205" x="4633913" y="1724025"/>
          <p14:tracePt t="73212" x="4633913" y="1709738"/>
          <p14:tracePt t="73228" x="4633913" y="1652588"/>
          <p14:tracePt t="73245" x="4633913" y="1595438"/>
          <p14:tracePt t="73262" x="4633913" y="1557338"/>
          <p14:tracePt t="73278" x="4633913" y="1543050"/>
          <p14:tracePt t="73295" x="4633913" y="1533525"/>
          <p14:tracePt t="73312" x="4633913" y="1524000"/>
          <p14:tracePt t="73329" x="4633913" y="1519238"/>
          <p14:tracePt t="73345" x="4633913" y="1500188"/>
          <p14:tracePt t="73347" x="4633913" y="1481138"/>
          <p14:tracePt t="73362" x="4633913" y="1471613"/>
          <p14:tracePt t="73423" x="4633913" y="1462088"/>
          <p14:tracePt t="73432" x="4633913" y="1457325"/>
          <p14:tracePt t="73442" x="4629150" y="1452563"/>
          <p14:tracePt t="73447" x="4629150" y="1447800"/>
          <p14:tracePt t="73482" x="4624388" y="1447800"/>
          <p14:tracePt t="73496" x="4619625" y="1447800"/>
          <p14:tracePt t="73507" x="4614863" y="1447800"/>
          <p14:tracePt t="73517" x="4600575" y="1443038"/>
          <p14:tracePt t="73528" x="4595813" y="1438275"/>
          <p14:tracePt t="73545" x="4567238" y="1428750"/>
          <p14:tracePt t="73562" x="4524375" y="1423988"/>
          <p14:tracePt t="73578" x="4519613" y="1423988"/>
          <p14:tracePt t="73595" x="4514850" y="1423988"/>
          <p14:tracePt t="73612" x="4514850" y="1419225"/>
          <p14:tracePt t="73628" x="4510088" y="1419225"/>
          <p14:tracePt t="73729" x="4510088" y="1423988"/>
          <p14:tracePt t="73739" x="4500563" y="1443038"/>
          <p14:tracePt t="73750" x="4500563" y="1471613"/>
          <p14:tracePt t="73762" x="4495800" y="1509713"/>
          <p14:tracePt t="73779" x="4486275" y="1652588"/>
          <p14:tracePt t="73781" x="4486275" y="1776413"/>
          <p14:tracePt t="73795" x="4486275" y="1843088"/>
          <p14:tracePt t="73812" x="4476750" y="2033588"/>
          <p14:tracePt t="73828" x="4476750" y="2162175"/>
          <p14:tracePt t="73845" x="4476750" y="2252663"/>
          <p14:tracePt t="73862" x="4476750" y="2381250"/>
          <p14:tracePt t="73879" x="4491038" y="2547938"/>
          <p14:tracePt t="73895" x="4500563" y="2838450"/>
          <p14:tracePt t="73912" x="4510088" y="2981325"/>
          <p14:tracePt t="73928" x="4510088" y="3062288"/>
          <p14:tracePt t="73945" x="4510088" y="3095625"/>
          <p14:tracePt t="73962" x="4510088" y="3119438"/>
          <p14:tracePt t="73979" x="4510088" y="3167063"/>
          <p14:tracePt t="73995" x="4510088" y="3200400"/>
          <p14:tracePt t="74012" x="4510088" y="3209925"/>
          <p14:tracePt t="74014" x="4510088" y="3214688"/>
          <p14:tracePt t="74219" x="4505325" y="3214688"/>
          <p14:tracePt t="74244" x="4500563" y="3214688"/>
          <p14:tracePt t="74323" x="4500563" y="3205163"/>
          <p14:tracePt t="74333" x="4500563" y="3167063"/>
          <p14:tracePt t="74344" x="4500563" y="3114675"/>
          <p14:tracePt t="74350" x="4505325" y="3062288"/>
          <p14:tracePt t="74362" x="4505325" y="3024188"/>
          <p14:tracePt t="74379" x="4505325" y="2857500"/>
          <p14:tracePt t="74395" x="4505325" y="2652713"/>
          <p14:tracePt t="74412" x="4505325" y="2376488"/>
          <p14:tracePt t="74429" x="4505325" y="1985963"/>
          <p14:tracePt t="74446" x="4505325" y="1804988"/>
          <p14:tracePt t="74463" x="4505325" y="1747838"/>
          <p14:tracePt t="74480" x="4505325" y="1662113"/>
          <p14:tracePt t="74497" x="4505325" y="1604963"/>
          <p14:tracePt t="74513" x="4500563" y="1552575"/>
          <p14:tracePt t="74529" x="4495800" y="1528763"/>
          <p14:tracePt t="74546" x="4491038" y="1504950"/>
          <p14:tracePt t="74562" x="4481513" y="1476375"/>
          <p14:tracePt t="74579" x="4476750" y="1443038"/>
          <p14:tracePt t="74595" x="4467225" y="1366838"/>
          <p14:tracePt t="74612" x="4462463" y="1333500"/>
          <p14:tracePt t="74629" x="4452938" y="1309688"/>
          <p14:tracePt t="74645" x="4452938" y="1295400"/>
          <p14:tracePt t="74820" x="4457700" y="1295400"/>
          <p14:tracePt t="74830" x="4462463" y="1295400"/>
          <p14:tracePt t="74834" x="4467225" y="1300163"/>
          <p14:tracePt t="74845" x="4471988" y="1300163"/>
          <p14:tracePt t="74862" x="4481513" y="1300163"/>
          <p14:tracePt t="74879" x="4505325" y="1300163"/>
          <p14:tracePt t="74896" x="4529138" y="1304925"/>
          <p14:tracePt t="74912" x="4543425" y="1304925"/>
          <p14:tracePt t="75076" x="4543425" y="1309688"/>
          <p14:tracePt t="75082" x="4543425" y="1328738"/>
          <p14:tracePt t="75092" x="4548188" y="1347788"/>
          <p14:tracePt t="75096" x="4548188" y="1376363"/>
          <p14:tracePt t="75112" x="4548188" y="1414463"/>
          <p14:tracePt t="75129" x="4567238" y="1581150"/>
          <p14:tracePt t="75146" x="4567238" y="1724025"/>
          <p14:tracePt t="75162" x="4567238" y="1905000"/>
          <p14:tracePt t="75179" x="4567238" y="2090738"/>
          <p14:tracePt t="75196" x="4576763" y="2157413"/>
          <p14:tracePt t="75212" x="4576763" y="2390775"/>
          <p14:tracePt t="75229" x="4576763" y="2566988"/>
          <p14:tracePt t="75246" x="4572000" y="2871788"/>
          <p14:tracePt t="75262" x="4562475" y="2947988"/>
          <p14:tracePt t="75279" x="4562475" y="3100388"/>
          <p14:tracePt t="75280" x="4562475" y="3143250"/>
          <p14:tracePt t="75296" x="4562475" y="3190875"/>
          <p14:tracePt t="75312" x="4557713" y="3200400"/>
          <p14:tracePt t="75329" x="4557713" y="3209925"/>
          <p14:tracePt t="75346" x="4557713" y="3224213"/>
          <p14:tracePt t="75362" x="4557713" y="3248025"/>
          <p14:tracePt t="75379" x="4557713" y="3257550"/>
          <p14:tracePt t="75890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Generated Zeolites  vs.  Existing Zeolites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22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172927-2539-4D02-83EF-380DD3DD4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802" y="1128090"/>
            <a:ext cx="6870396" cy="549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62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21"/>
    </mc:Choice>
    <mc:Fallback xmlns="">
      <p:transition spd="slow" advTm="23521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Is Inverse Design Possible in Our Work?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23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8D79ECF-E5B5-4605-943E-89778F9CF8BD}"/>
              </a:ext>
            </a:extLst>
          </p:cNvPr>
          <p:cNvCxnSpPr>
            <a:cxnSpLocks/>
          </p:cNvCxnSpPr>
          <p:nvPr/>
        </p:nvCxnSpPr>
        <p:spPr>
          <a:xfrm>
            <a:off x="4572000" y="1435717"/>
            <a:ext cx="0" cy="4876940"/>
          </a:xfrm>
          <a:prstGeom prst="line">
            <a:avLst/>
          </a:prstGeom>
          <a:noFill/>
          <a:ln w="19050" cap="flat" cmpd="sng" algn="ctr">
            <a:solidFill>
              <a:srgbClr val="E7E6E6">
                <a:lumMod val="25000"/>
              </a:srgbClr>
            </a:solidFill>
            <a:prstDash val="sysDot"/>
            <a:miter lim="800000"/>
          </a:ln>
          <a:effectLst/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8BC91F0E-7754-4316-82FC-C50D77B402A2}"/>
              </a:ext>
            </a:extLst>
          </p:cNvPr>
          <p:cNvSpPr txBox="1"/>
          <p:nvPr/>
        </p:nvSpPr>
        <p:spPr>
          <a:xfrm>
            <a:off x="1191237" y="1317033"/>
            <a:ext cx="2606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Material design 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341221-4795-4F10-9F75-9323BD879544}"/>
              </a:ext>
            </a:extLst>
          </p:cNvPr>
          <p:cNvSpPr txBox="1"/>
          <p:nvPr/>
        </p:nvSpPr>
        <p:spPr>
          <a:xfrm>
            <a:off x="5345768" y="1317033"/>
            <a:ext cx="2607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Inverse design using AI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E38FA8B-A27D-46E2-8A34-6190F4929AC8}"/>
              </a:ext>
            </a:extLst>
          </p:cNvPr>
          <p:cNvGrpSpPr/>
          <p:nvPr/>
        </p:nvGrpSpPr>
        <p:grpSpPr>
          <a:xfrm rot="5400000">
            <a:off x="5429655" y="3080171"/>
            <a:ext cx="2440054" cy="1905343"/>
            <a:chOff x="5429655" y="2735338"/>
            <a:chExt cx="2440054" cy="1905343"/>
          </a:xfrm>
        </p:grpSpPr>
        <p:sp>
          <p:nvSpPr>
            <p:cNvPr id="10" name="자유형: 도형 7">
              <a:extLst>
                <a:ext uri="{FF2B5EF4-FFF2-40B4-BE49-F238E27FC236}">
                  <a16:creationId xmlns:a16="http://schemas.microsoft.com/office/drawing/2014/main" id="{6108CEA4-6A9B-4F29-9CB7-DC3DB6966BEB}"/>
                </a:ext>
              </a:extLst>
            </p:cNvPr>
            <p:cNvSpPr/>
            <p:nvPr/>
          </p:nvSpPr>
          <p:spPr>
            <a:xfrm>
              <a:off x="6943803" y="3225056"/>
              <a:ext cx="925906" cy="925906"/>
            </a:xfrm>
            <a:custGeom>
              <a:avLst/>
              <a:gdLst>
                <a:gd name="connsiteX0" fmla="*/ 0 w 925906"/>
                <a:gd name="connsiteY0" fmla="*/ 0 h 925906"/>
                <a:gd name="connsiteX1" fmla="*/ 925906 w 925906"/>
                <a:gd name="connsiteY1" fmla="*/ 0 h 925906"/>
                <a:gd name="connsiteX2" fmla="*/ 925906 w 925906"/>
                <a:gd name="connsiteY2" fmla="*/ 925906 h 925906"/>
                <a:gd name="connsiteX3" fmla="*/ 0 w 925906"/>
                <a:gd name="connsiteY3" fmla="*/ 925906 h 925906"/>
                <a:gd name="connsiteX4" fmla="*/ 0 w 925906"/>
                <a:gd name="connsiteY4" fmla="*/ 0 h 92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906" h="925906">
                  <a:moveTo>
                    <a:pt x="0" y="0"/>
                  </a:moveTo>
                  <a:lnTo>
                    <a:pt x="925906" y="0"/>
                  </a:lnTo>
                  <a:lnTo>
                    <a:pt x="925906" y="925906"/>
                  </a:lnTo>
                  <a:lnTo>
                    <a:pt x="0" y="9259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marL="0" marR="0" lvl="0" indent="0" algn="ctr" defTabSz="2489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11" name="화살표: 원형 9">
              <a:extLst>
                <a:ext uri="{FF2B5EF4-FFF2-40B4-BE49-F238E27FC236}">
                  <a16:creationId xmlns:a16="http://schemas.microsoft.com/office/drawing/2014/main" id="{E08441C3-35F2-470D-8ECF-CE3C5A67F68B}"/>
                </a:ext>
              </a:extLst>
            </p:cNvPr>
            <p:cNvSpPr/>
            <p:nvPr/>
          </p:nvSpPr>
          <p:spPr>
            <a:xfrm>
              <a:off x="5697010" y="2735338"/>
              <a:ext cx="1905343" cy="1905343"/>
            </a:xfrm>
            <a:prstGeom prst="circularArrow">
              <a:avLst>
                <a:gd name="adj1" fmla="val 9476"/>
                <a:gd name="adj2" fmla="val 684342"/>
                <a:gd name="adj3" fmla="val 7853762"/>
                <a:gd name="adj4" fmla="val 2261896"/>
                <a:gd name="adj5" fmla="val 11055"/>
              </a:avLst>
            </a:prstGeom>
            <a:solidFill>
              <a:srgbClr val="E7E6E6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  <p:sp>
          <p:nvSpPr>
            <p:cNvPr id="12" name="자유형: 도형 12">
              <a:extLst>
                <a:ext uri="{FF2B5EF4-FFF2-40B4-BE49-F238E27FC236}">
                  <a16:creationId xmlns:a16="http://schemas.microsoft.com/office/drawing/2014/main" id="{76C5CBE4-B067-4AFC-A9C8-2284CF36F458}"/>
                </a:ext>
              </a:extLst>
            </p:cNvPr>
            <p:cNvSpPr/>
            <p:nvPr/>
          </p:nvSpPr>
          <p:spPr>
            <a:xfrm>
              <a:off x="5429655" y="3225056"/>
              <a:ext cx="925906" cy="925906"/>
            </a:xfrm>
            <a:custGeom>
              <a:avLst/>
              <a:gdLst>
                <a:gd name="connsiteX0" fmla="*/ 0 w 925906"/>
                <a:gd name="connsiteY0" fmla="*/ 0 h 925906"/>
                <a:gd name="connsiteX1" fmla="*/ 925906 w 925906"/>
                <a:gd name="connsiteY1" fmla="*/ 0 h 925906"/>
                <a:gd name="connsiteX2" fmla="*/ 925906 w 925906"/>
                <a:gd name="connsiteY2" fmla="*/ 925906 h 925906"/>
                <a:gd name="connsiteX3" fmla="*/ 0 w 925906"/>
                <a:gd name="connsiteY3" fmla="*/ 925906 h 925906"/>
                <a:gd name="connsiteX4" fmla="*/ 0 w 925906"/>
                <a:gd name="connsiteY4" fmla="*/ 0 h 925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5906" h="925906">
                  <a:moveTo>
                    <a:pt x="0" y="0"/>
                  </a:moveTo>
                  <a:lnTo>
                    <a:pt x="925906" y="0"/>
                  </a:lnTo>
                  <a:lnTo>
                    <a:pt x="925906" y="925906"/>
                  </a:lnTo>
                  <a:lnTo>
                    <a:pt x="0" y="92590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  <a:effectLst/>
          </p:spPr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marL="0" marR="0" lvl="0" indent="0" algn="ctr" defTabSz="24892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5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hueOff val="0"/>
                      <a:satOff val="0"/>
                      <a:lumOff val="0"/>
                      <a:alphaOff val="0"/>
                    </a:prstClr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</a:t>
              </a:r>
            </a:p>
          </p:txBody>
        </p:sp>
        <p:sp>
          <p:nvSpPr>
            <p:cNvPr id="13" name="화살표: 원형 13">
              <a:extLst>
                <a:ext uri="{FF2B5EF4-FFF2-40B4-BE49-F238E27FC236}">
                  <a16:creationId xmlns:a16="http://schemas.microsoft.com/office/drawing/2014/main" id="{628CF456-F442-45C5-B93F-CF73A8AD0EA1}"/>
                </a:ext>
              </a:extLst>
            </p:cNvPr>
            <p:cNvSpPr/>
            <p:nvPr/>
          </p:nvSpPr>
          <p:spPr>
            <a:xfrm>
              <a:off x="5697010" y="2735338"/>
              <a:ext cx="1905343" cy="1905343"/>
            </a:xfrm>
            <a:prstGeom prst="circularArrow">
              <a:avLst>
                <a:gd name="adj1" fmla="val 9476"/>
                <a:gd name="adj2" fmla="val 684342"/>
                <a:gd name="adj3" fmla="val 18653762"/>
                <a:gd name="adj4" fmla="val 13061896"/>
                <a:gd name="adj5" fmla="val 11055"/>
              </a:avLst>
            </a:prstGeom>
            <a:solidFill>
              <a:srgbClr val="E7E6E6">
                <a:lumMod val="50000"/>
              </a:srgb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E7D3507-F9EF-4235-89B5-8E033A8B4E3B}"/>
              </a:ext>
            </a:extLst>
          </p:cNvPr>
          <p:cNvSpPr txBox="1"/>
          <p:nvPr/>
        </p:nvSpPr>
        <p:spPr>
          <a:xfrm>
            <a:off x="373273" y="3766986"/>
            <a:ext cx="1119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Synthesis/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Generation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F73563-3774-478E-8F8F-2773ACFA98E2}"/>
              </a:ext>
            </a:extLst>
          </p:cNvPr>
          <p:cNvSpPr txBox="1"/>
          <p:nvPr/>
        </p:nvSpPr>
        <p:spPr>
          <a:xfrm>
            <a:off x="548192" y="5562522"/>
            <a:ext cx="769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Testing</a:t>
            </a:r>
          </a:p>
        </p:txBody>
      </p:sp>
      <p:sp>
        <p:nvSpPr>
          <p:cNvPr id="16" name="화살표: 오른쪽 2">
            <a:extLst>
              <a:ext uri="{FF2B5EF4-FFF2-40B4-BE49-F238E27FC236}">
                <a16:creationId xmlns:a16="http://schemas.microsoft.com/office/drawing/2014/main" id="{EF018A95-FFC3-42B0-8954-F3548095F0D7}"/>
              </a:ext>
            </a:extLst>
          </p:cNvPr>
          <p:cNvSpPr/>
          <p:nvPr/>
        </p:nvSpPr>
        <p:spPr>
          <a:xfrm rot="5400000">
            <a:off x="2303723" y="2971425"/>
            <a:ext cx="389582" cy="326733"/>
          </a:xfrm>
          <a:prstGeom prst="rightArrow">
            <a:avLst/>
          </a:prstGeom>
          <a:solidFill>
            <a:srgbClr val="E7E6E6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A18311-936B-46CB-8BAD-6EB724CD98BE}"/>
              </a:ext>
            </a:extLst>
          </p:cNvPr>
          <p:cNvSpPr txBox="1"/>
          <p:nvPr/>
        </p:nvSpPr>
        <p:spPr>
          <a:xfrm>
            <a:off x="483368" y="1979843"/>
            <a:ext cx="899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Material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1600" i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Concept</a:t>
            </a:r>
          </a:p>
        </p:txBody>
      </p:sp>
      <p:sp>
        <p:nvSpPr>
          <p:cNvPr id="18" name="화살표: 오른쪽 39">
            <a:extLst>
              <a:ext uri="{FF2B5EF4-FFF2-40B4-BE49-F238E27FC236}">
                <a16:creationId xmlns:a16="http://schemas.microsoft.com/office/drawing/2014/main" id="{783CDD4E-B538-49AD-B365-F927530ADC1B}"/>
              </a:ext>
            </a:extLst>
          </p:cNvPr>
          <p:cNvSpPr/>
          <p:nvPr/>
        </p:nvSpPr>
        <p:spPr>
          <a:xfrm rot="5400000">
            <a:off x="2303723" y="4782701"/>
            <a:ext cx="389582" cy="326733"/>
          </a:xfrm>
          <a:prstGeom prst="rightArrow">
            <a:avLst/>
          </a:prstGeom>
          <a:solidFill>
            <a:srgbClr val="E7E6E6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화살표: U자형 6">
            <a:extLst>
              <a:ext uri="{FF2B5EF4-FFF2-40B4-BE49-F238E27FC236}">
                <a16:creationId xmlns:a16="http://schemas.microsoft.com/office/drawing/2014/main" id="{1A334353-E2A2-44FE-B385-B1703D419AF5}"/>
              </a:ext>
            </a:extLst>
          </p:cNvPr>
          <p:cNvSpPr/>
          <p:nvPr/>
        </p:nvSpPr>
        <p:spPr>
          <a:xfrm rot="5400000" flipH="1">
            <a:off x="1860418" y="3651814"/>
            <a:ext cx="3824491" cy="674031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  <a:solidFill>
            <a:srgbClr val="E7E6E6">
              <a:lumMod val="5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3EFBB12-F217-480C-861E-790F2EAE2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4717" y="1731644"/>
            <a:ext cx="1309762" cy="108117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DAADFA4-5245-4183-8CB3-11FBF96C6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837" y="3553475"/>
            <a:ext cx="1011796" cy="101179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05C7C1A0-4EC6-45D9-B9E1-E8E6F3BF7048}"/>
              </a:ext>
            </a:extLst>
          </p:cNvPr>
          <p:cNvGrpSpPr/>
          <p:nvPr/>
        </p:nvGrpSpPr>
        <p:grpSpPr>
          <a:xfrm>
            <a:off x="1731419" y="5475452"/>
            <a:ext cx="1526631" cy="1011796"/>
            <a:chOff x="1792514" y="5475452"/>
            <a:chExt cx="1526631" cy="101179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1AA90E4-6C15-4852-A920-0DA9D85EF2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5091" y="5475452"/>
              <a:ext cx="584054" cy="584054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7FFA9837-8FF6-4493-9C43-B28EEF09C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2514" y="5475452"/>
              <a:ext cx="1011796" cy="1011796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1B16385E-E21C-4112-8625-6D84B4387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481" y="3674415"/>
            <a:ext cx="658298" cy="65829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69450A05-D6BB-4012-A74A-76407AE7EC10}"/>
              </a:ext>
            </a:extLst>
          </p:cNvPr>
          <p:cNvGrpSpPr/>
          <p:nvPr/>
        </p:nvGrpSpPr>
        <p:grpSpPr>
          <a:xfrm>
            <a:off x="7602080" y="3633011"/>
            <a:ext cx="1131004" cy="749589"/>
            <a:chOff x="1792514" y="5475452"/>
            <a:chExt cx="1526631" cy="1011796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7992EDD1-D95D-4920-AA68-CF5FAD74B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35091" y="5475452"/>
              <a:ext cx="584054" cy="584054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158C83F-CE85-40D3-9462-B281435C0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2514" y="5475452"/>
              <a:ext cx="1011796" cy="1011796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8777A221-D5F4-41DD-B057-E1801D0A7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038" y="2538180"/>
            <a:ext cx="989287" cy="8166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F5C47BF-78AA-4630-857E-02EB2C0B2D18}"/>
              </a:ext>
            </a:extLst>
          </p:cNvPr>
          <p:cNvSpPr txBox="1"/>
          <p:nvPr/>
        </p:nvSpPr>
        <p:spPr>
          <a:xfrm>
            <a:off x="6350966" y="3715047"/>
            <a:ext cx="588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ko-KR" sz="3600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AI</a:t>
            </a:r>
            <a:endParaRPr lang="ko-KR" altLang="en-US" sz="3600" b="1" dirty="0">
              <a:solidFill>
                <a:prstClr val="black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1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692"/>
    </mc:Choice>
    <mc:Fallback xmlns="">
      <p:transition spd="slow" advTm="39692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Generated User-desired Zeolites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24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D2D83DD-CE6E-43B6-B639-43EBEFFA82F3}"/>
              </a:ext>
            </a:extLst>
          </p:cNvPr>
          <p:cNvGrpSpPr/>
          <p:nvPr/>
        </p:nvGrpSpPr>
        <p:grpSpPr>
          <a:xfrm>
            <a:off x="1161613" y="3512198"/>
            <a:ext cx="6820774" cy="2920735"/>
            <a:chOff x="628648" y="1072970"/>
            <a:chExt cx="7886701" cy="3377177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B45A0EE-CB00-43A7-98D0-D02BEBB4E7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00"/>
            <a:stretch/>
          </p:blipFill>
          <p:spPr>
            <a:xfrm>
              <a:off x="628648" y="1072970"/>
              <a:ext cx="7886701" cy="3377177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132525-6567-4BD9-95B9-8B8B614811F3}"/>
                </a:ext>
              </a:extLst>
            </p:cNvPr>
            <p:cNvSpPr/>
            <p:nvPr/>
          </p:nvSpPr>
          <p:spPr>
            <a:xfrm>
              <a:off x="628650" y="1072970"/>
              <a:ext cx="788565" cy="4454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35" name="그림 34">
            <a:extLst>
              <a:ext uri="{FF2B5EF4-FFF2-40B4-BE49-F238E27FC236}">
                <a16:creationId xmlns:a16="http://schemas.microsoft.com/office/drawing/2014/main" id="{C10619DF-8618-4F40-9932-E644FE4556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703" y="1783621"/>
            <a:ext cx="1536939" cy="154296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D01D3DD-3DF5-48B7-B139-C193E83E560C}"/>
              </a:ext>
            </a:extLst>
          </p:cNvPr>
          <p:cNvSpPr txBox="1"/>
          <p:nvPr/>
        </p:nvSpPr>
        <p:spPr>
          <a:xfrm>
            <a:off x="1288819" y="1215064"/>
            <a:ext cx="145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Energy Shape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9BC5CAB-727D-40FB-A051-CCF1C87C6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1677" y="1964565"/>
            <a:ext cx="2080645" cy="1181072"/>
          </a:xfrm>
          <a:prstGeom prst="rect">
            <a:avLst/>
          </a:prstGeom>
        </p:spPr>
      </p:pic>
      <p:sp>
        <p:nvSpPr>
          <p:cNvPr id="38" name="화살표: 오른쪽 12">
            <a:extLst>
              <a:ext uri="{FF2B5EF4-FFF2-40B4-BE49-F238E27FC236}">
                <a16:creationId xmlns:a16="http://schemas.microsoft.com/office/drawing/2014/main" id="{256790D1-0963-4C5C-B206-37BA62B71E1D}"/>
              </a:ext>
            </a:extLst>
          </p:cNvPr>
          <p:cNvSpPr/>
          <p:nvPr/>
        </p:nvSpPr>
        <p:spPr>
          <a:xfrm>
            <a:off x="2971723" y="2246761"/>
            <a:ext cx="371873" cy="31188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9" name="화살표: 오른쪽 13">
            <a:extLst>
              <a:ext uri="{FF2B5EF4-FFF2-40B4-BE49-F238E27FC236}">
                <a16:creationId xmlns:a16="http://schemas.microsoft.com/office/drawing/2014/main" id="{CDB9786E-02E6-4418-B00B-8D8F844BBF52}"/>
              </a:ext>
            </a:extLst>
          </p:cNvPr>
          <p:cNvSpPr/>
          <p:nvPr/>
        </p:nvSpPr>
        <p:spPr>
          <a:xfrm>
            <a:off x="5800403" y="2243220"/>
            <a:ext cx="371873" cy="311881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F008B1-063F-4AA9-B359-BED727881563}"/>
              </a:ext>
            </a:extLst>
          </p:cNvPr>
          <p:cNvSpPr txBox="1"/>
          <p:nvPr/>
        </p:nvSpPr>
        <p:spPr>
          <a:xfrm>
            <a:off x="3598784" y="1215064"/>
            <a:ext cx="1946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Heat of adsorption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8019AE-6286-488B-AF39-68C2A52463B9}"/>
              </a:ext>
            </a:extLst>
          </p:cNvPr>
          <p:cNvSpPr txBox="1"/>
          <p:nvPr/>
        </p:nvSpPr>
        <p:spPr>
          <a:xfrm>
            <a:off x="6282195" y="1040989"/>
            <a:ext cx="1789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User-desired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loss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 smtClean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</a:rPr>
              <a:t>(18 to 22 kJ/mol)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9AACA33-164B-4153-B98F-64D957F9D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049" y="1666824"/>
            <a:ext cx="1891756" cy="15719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158186" y="3097881"/>
                <a:ext cx="2220163" cy="4675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</m:sSub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𝑘𝑗</m:t>
                          </m:r>
                        </m:num>
                        <m:den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𝑚𝑜𝑙</m:t>
                          </m:r>
                        </m:den>
                      </m:f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sz="16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8186" y="3097881"/>
                <a:ext cx="2220163" cy="46756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7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368"/>
    </mc:Choice>
    <mc:Fallback xmlns="">
      <p:transition spd="slow" advTm="8136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2760" x="5129213" y="1052513"/>
          <p14:tracePt t="12800" x="5129213" y="1047750"/>
          <p14:tracePt t="12819" x="5124450" y="1047750"/>
          <p14:tracePt t="12829" x="5119688" y="1047750"/>
          <p14:tracePt t="12835" x="5110163" y="1047750"/>
          <p14:tracePt t="12848" x="5095875" y="1047750"/>
          <p14:tracePt t="12865" x="5076825" y="1047750"/>
          <p14:tracePt t="12881" x="5048250" y="1047750"/>
          <p14:tracePt t="12899" x="4967288" y="1047750"/>
          <p14:tracePt t="12916" x="4852988" y="1047750"/>
          <p14:tracePt t="12932" x="4791075" y="1038225"/>
          <p14:tracePt t="12948" x="4572000" y="1038225"/>
          <p14:tracePt t="12965" x="4433888" y="1038225"/>
          <p14:tracePt t="12983" x="4252913" y="1038225"/>
          <p14:tracePt t="12999" x="4100513" y="1038225"/>
          <p14:tracePt t="13016" x="3910013" y="1038225"/>
          <p14:tracePt t="13032" x="3695700" y="1038225"/>
          <p14:tracePt t="13049" x="3529013" y="1038225"/>
          <p14:tracePt t="13065" x="3390900" y="1038225"/>
          <p14:tracePt t="13082" x="3233738" y="1052513"/>
          <p14:tracePt t="13098" x="3114675" y="1081088"/>
          <p14:tracePt t="13115" x="3028950" y="1119188"/>
          <p14:tracePt t="13132" x="2952750" y="1157288"/>
          <p14:tracePt t="13150" x="2886075" y="1209675"/>
          <p14:tracePt t="13152" x="2838450" y="1257300"/>
          <p14:tracePt t="13166" x="2819400" y="1276350"/>
          <p14:tracePt t="13182" x="2767013" y="1395413"/>
          <p14:tracePt t="13198" x="2747963" y="1438275"/>
          <p14:tracePt t="13216" x="2738438" y="1604963"/>
          <p14:tracePt t="13232" x="2743200" y="1685925"/>
          <p14:tracePt t="13248" x="2757488" y="1738313"/>
          <p14:tracePt t="13265" x="2771775" y="1766888"/>
          <p14:tracePt t="13268" x="2781300" y="1781175"/>
          <p14:tracePt t="13282" x="2814638" y="1809750"/>
          <p14:tracePt t="13298" x="2857500" y="1838325"/>
          <p14:tracePt t="13315" x="2995613" y="1876425"/>
          <p14:tracePt t="13332" x="3176588" y="1895475"/>
          <p14:tracePt t="13348" x="3414713" y="1914525"/>
          <p14:tracePt t="13352" x="3557588" y="1938338"/>
          <p14:tracePt t="13365" x="3929063" y="1971675"/>
          <p14:tracePt t="13382" x="4333875" y="1995488"/>
          <p14:tracePt t="13399" x="4795838" y="2038350"/>
          <p14:tracePt t="13416" x="5548313" y="2024063"/>
          <p14:tracePt t="13420" x="5786438" y="2009775"/>
          <p14:tracePt t="13432" x="6005513" y="1985963"/>
          <p14:tracePt t="13448" x="6457950" y="1890713"/>
          <p14:tracePt t="13465" x="6524625" y="1862138"/>
          <p14:tracePt t="13482" x="6586538" y="1824038"/>
          <p14:tracePt t="13498" x="6591300" y="1776413"/>
          <p14:tracePt t="13515" x="6591300" y="1719263"/>
          <p14:tracePt t="13532" x="6586538" y="1681163"/>
          <p14:tracePt t="13548" x="6586538" y="1652588"/>
          <p14:tracePt t="13551" x="6586538" y="1628775"/>
          <p14:tracePt t="13565" x="6572250" y="1581150"/>
          <p14:tracePt t="13582" x="6538913" y="1495425"/>
          <p14:tracePt t="13598" x="6496050" y="1419225"/>
          <p14:tracePt t="13615" x="6415088" y="1338263"/>
          <p14:tracePt t="13620" x="6319838" y="1262063"/>
          <p14:tracePt t="13632" x="6238875" y="1209675"/>
          <p14:tracePt t="13649" x="5934075" y="1066800"/>
          <p14:tracePt t="13666" x="5695950" y="976313"/>
          <p14:tracePt t="13682" x="5614988" y="957263"/>
          <p14:tracePt t="13699" x="5448300" y="919163"/>
          <p14:tracePt t="13715" x="5334000" y="909638"/>
          <p14:tracePt t="13732" x="5314950" y="900113"/>
          <p14:tracePt t="13748" x="5281613" y="900113"/>
          <p14:tracePt t="13765" x="5248275" y="895350"/>
          <p14:tracePt t="13782" x="5243513" y="895350"/>
          <p14:tracePt t="13798" x="5238750" y="895350"/>
          <p14:tracePt t="13859" x="0" y="0"/>
        </p14:tracePtLst>
        <p14:tracePtLst>
          <p14:tracePt t="23121" x="5819775" y="0"/>
          <p14:tracePt t="23232" x="5805488" y="0"/>
          <p14:tracePt t="23242" x="5786438" y="0"/>
          <p14:tracePt t="23252" x="5743575" y="0"/>
          <p14:tracePt t="23269" x="5634038" y="0"/>
          <p14:tracePt t="23286" x="5276850" y="0"/>
          <p14:tracePt t="23302" x="5043488" y="0"/>
          <p14:tracePt t="23319" x="4929188" y="0"/>
          <p14:tracePt t="23336" x="4567238" y="0"/>
          <p14:tracePt t="23352" x="4438650" y="4763"/>
          <p14:tracePt t="23369" x="4338638" y="57150"/>
          <p14:tracePt t="23386" x="4233863" y="142875"/>
          <p14:tracePt t="23402" x="4129088" y="238125"/>
          <p14:tracePt t="23419" x="4014788" y="404813"/>
          <p14:tracePt t="23436" x="3848100" y="795338"/>
          <p14:tracePt t="23452" x="3786188" y="1000125"/>
          <p14:tracePt t="23469" x="3757613" y="1133475"/>
          <p14:tracePt t="23486" x="3748088" y="1190625"/>
          <p14:tracePt t="23502" x="3748088" y="1290638"/>
          <p14:tracePt t="23507" x="3752850" y="1381125"/>
          <p14:tracePt t="23519" x="3776663" y="1485900"/>
          <p14:tracePt t="23536" x="3881438" y="1995488"/>
          <p14:tracePt t="23553" x="3924300" y="2100263"/>
          <p14:tracePt t="23569" x="3990975" y="2224088"/>
          <p14:tracePt t="23573" x="4029075" y="2290763"/>
          <p14:tracePt t="23586" x="4076700" y="2338388"/>
          <p14:tracePt t="23602" x="4129088" y="2376488"/>
          <p14:tracePt t="23619" x="4191000" y="2395538"/>
          <p14:tracePt t="23637" x="4252913" y="2419350"/>
          <p14:tracePt t="23652" x="4352925" y="2419350"/>
          <p14:tracePt t="23669" x="4533900" y="2405063"/>
          <p14:tracePt t="23686" x="4891088" y="2319338"/>
          <p14:tracePt t="23702" x="5153025" y="2238375"/>
          <p14:tracePt t="23719" x="5324475" y="2181225"/>
          <p14:tracePt t="23736" x="5438775" y="2105025"/>
          <p14:tracePt t="23738" x="5453063" y="2081213"/>
          <p14:tracePt t="23753" x="5467350" y="2062163"/>
          <p14:tracePt t="23769" x="5481638" y="2019300"/>
          <p14:tracePt t="23786" x="5481638" y="1971675"/>
          <p14:tracePt t="23788" x="5481638" y="1957388"/>
          <p14:tracePt t="23802" x="5481638" y="1943100"/>
          <p14:tracePt t="23805" x="5481638" y="1933575"/>
          <p14:tracePt t="23819" x="5481638" y="1909763"/>
          <p14:tracePt t="23837" x="5481638" y="1895475"/>
          <p14:tracePt t="24082" x="5476875" y="1895475"/>
          <p14:tracePt t="24090" x="0" y="0"/>
        </p14:tracePtLst>
        <p14:tracePtLst>
          <p14:tracePt t="36023" x="8101013" y="1276350"/>
          <p14:tracePt t="36027" x="8101013" y="1271588"/>
          <p14:tracePt t="36098" x="8101013" y="1266825"/>
          <p14:tracePt t="36108" x="8101013" y="1262063"/>
          <p14:tracePt t="36119" x="8086725" y="1252538"/>
          <p14:tracePt t="36124" x="8067675" y="1238250"/>
          <p14:tracePt t="36141" x="8015288" y="1219200"/>
          <p14:tracePt t="36158" x="7920038" y="1181100"/>
          <p14:tracePt t="36174" x="7834313" y="1166813"/>
          <p14:tracePt t="36191" x="7748588" y="1143000"/>
          <p14:tracePt t="36207" x="7605713" y="1114425"/>
          <p14:tracePt t="36224" x="7472363" y="1095375"/>
          <p14:tracePt t="36242" x="7334250" y="1085850"/>
          <p14:tracePt t="36257" x="7129463" y="1071563"/>
          <p14:tracePt t="36274" x="6991350" y="1071563"/>
          <p14:tracePt t="36276" x="6924675" y="1071563"/>
          <p14:tracePt t="36291" x="6796088" y="1062038"/>
          <p14:tracePt t="36308" x="6691313" y="1062038"/>
          <p14:tracePt t="36324" x="6624638" y="1066800"/>
          <p14:tracePt t="36341" x="6596063" y="1076325"/>
          <p14:tracePt t="36358" x="6524625" y="1090613"/>
          <p14:tracePt t="36362" x="6505575" y="1095375"/>
          <p14:tracePt t="36376" x="6491288" y="1100138"/>
          <p14:tracePt t="36391" x="6448425" y="1114425"/>
          <p14:tracePt t="36408" x="6386513" y="1162050"/>
          <p14:tracePt t="36425" x="6305550" y="1223963"/>
          <p14:tracePt t="36428" x="6272213" y="1247775"/>
          <p14:tracePt t="36441" x="6238875" y="1276350"/>
          <p14:tracePt t="36458" x="6172200" y="1333500"/>
          <p14:tracePt t="36475" x="6138863" y="1366838"/>
          <p14:tracePt t="36491" x="6100763" y="1404938"/>
          <p14:tracePt t="36508" x="6072188" y="1457325"/>
          <p14:tracePt t="36525" x="6067425" y="1471613"/>
          <p14:tracePt t="36542" x="6067425" y="1476375"/>
          <p14:tracePt t="36559" x="6067425" y="1490663"/>
          <p14:tracePt t="36575" x="6067425" y="1509713"/>
          <p14:tracePt t="36592" x="6067425" y="1519238"/>
          <p14:tracePt t="36594" x="6067425" y="1543050"/>
          <p14:tracePt t="36608" x="6067425" y="1547813"/>
          <p14:tracePt t="36626" x="6067425" y="1581150"/>
          <p14:tracePt t="36641" x="6072188" y="1595438"/>
          <p14:tracePt t="36658" x="6081713" y="1619250"/>
          <p14:tracePt t="36661" x="6081713" y="1628775"/>
          <p14:tracePt t="36674" x="6096000" y="1647825"/>
          <p14:tracePt t="36692" x="6110288" y="1676400"/>
          <p14:tracePt t="36708" x="6129338" y="1695450"/>
          <p14:tracePt t="36725" x="6129338" y="1700213"/>
          <p14:tracePt t="36742" x="6138863" y="1714500"/>
          <p14:tracePt t="36745" x="6143625" y="1724025"/>
          <p14:tracePt t="36758" x="6148388" y="1728788"/>
          <p14:tracePt t="36776" x="6176963" y="1747838"/>
          <p14:tracePt t="36791" x="6186488" y="1757363"/>
          <p14:tracePt t="36809" x="6200775" y="1762125"/>
          <p14:tracePt t="36826" x="6224588" y="1776413"/>
          <p14:tracePt t="36841" x="6238875" y="1781175"/>
          <p14:tracePt t="36859" x="6300788" y="1804988"/>
          <p14:tracePt t="36876" x="6477000" y="1866900"/>
          <p14:tracePt t="36892" x="6586538" y="1895475"/>
          <p14:tracePt t="36908" x="6705600" y="1924050"/>
          <p14:tracePt t="36925" x="6772275" y="1943100"/>
          <p14:tracePt t="36942" x="7058025" y="1995488"/>
          <p14:tracePt t="36958" x="7200900" y="2014538"/>
          <p14:tracePt t="36975" x="7353300" y="2024063"/>
          <p14:tracePt t="36993" x="7510463" y="2033588"/>
          <p14:tracePt t="37008" x="7624763" y="2033588"/>
          <p14:tracePt t="37012" x="7677150" y="2033588"/>
          <p14:tracePt t="37025" x="7753350" y="2033588"/>
          <p14:tracePt t="37042" x="7834313" y="2028825"/>
          <p14:tracePt t="37059" x="7891463" y="2014538"/>
          <p14:tracePt t="37075" x="7977188" y="1985963"/>
          <p14:tracePt t="37092" x="8034338" y="1971675"/>
          <p14:tracePt t="37095" x="8067675" y="1957388"/>
          <p14:tracePt t="37108" x="8096250" y="1943100"/>
          <p14:tracePt t="37125" x="8162925" y="1909763"/>
          <p14:tracePt t="37142" x="8248650" y="1857375"/>
          <p14:tracePt t="37144" x="8281988" y="1833563"/>
          <p14:tracePt t="37158" x="8305800" y="1819275"/>
          <p14:tracePt t="37175" x="8382000" y="1738313"/>
          <p14:tracePt t="37191" x="8396288" y="1719263"/>
          <p14:tracePt t="37208" x="8415338" y="1666875"/>
          <p14:tracePt t="37210" x="8434388" y="1638300"/>
          <p14:tracePt t="37225" x="8453438" y="1585913"/>
          <p14:tracePt t="37243" x="8462963" y="1528763"/>
          <p14:tracePt t="37258" x="8467725" y="1504950"/>
          <p14:tracePt t="37276" x="8467725" y="1457325"/>
          <p14:tracePt t="37292" x="8467725" y="1414463"/>
          <p14:tracePt t="37309" x="8467725" y="1395413"/>
          <p14:tracePt t="37325" x="8467725" y="1385888"/>
          <p14:tracePt t="37342" x="8467725" y="1376363"/>
          <p14:tracePt t="37358" x="8467725" y="1352550"/>
          <p14:tracePt t="37375" x="8462963" y="1343025"/>
          <p14:tracePt t="37392" x="8458200" y="1323975"/>
          <p14:tracePt t="37408" x="8453438" y="1319213"/>
          <p14:tracePt t="37737" x="8453438" y="1314450"/>
          <p14:tracePt t="37740" x="8439150" y="1304925"/>
          <p14:tracePt t="37751" x="8434388" y="1295400"/>
          <p14:tracePt t="37761" x="8410575" y="1281113"/>
          <p14:tracePt t="37775" x="8391525" y="1257300"/>
          <p14:tracePt t="37792" x="8272463" y="1204913"/>
          <p14:tracePt t="37808" x="8148638" y="1166813"/>
          <p14:tracePt t="37825" x="8015288" y="1128713"/>
          <p14:tracePt t="37841" x="7834313" y="1100138"/>
          <p14:tracePt t="37858" x="7705725" y="1100138"/>
          <p14:tracePt t="37875" x="7577138" y="1100138"/>
          <p14:tracePt t="37891" x="7453313" y="1100138"/>
          <p14:tracePt t="37908" x="7372350" y="1104900"/>
          <p14:tracePt t="37925" x="7286625" y="1119188"/>
          <p14:tracePt t="37942" x="7091363" y="1147763"/>
          <p14:tracePt t="37958" x="7024688" y="1157288"/>
          <p14:tracePt t="37975" x="6910388" y="1166813"/>
          <p14:tracePt t="37993" x="6696075" y="1204913"/>
          <p14:tracePt t="38009" x="6638925" y="1209675"/>
          <p14:tracePt t="38026" x="6591300" y="1223963"/>
          <p14:tracePt t="38042" x="6548438" y="1233488"/>
          <p14:tracePt t="38058" x="6529388" y="1238250"/>
          <p14:tracePt t="38075" x="6515100" y="1243013"/>
          <p14:tracePt t="38092" x="6500813" y="1257300"/>
          <p14:tracePt t="38108" x="6491288" y="1262063"/>
          <p14:tracePt t="38125" x="6481763" y="1266825"/>
          <p14:tracePt t="38142" x="6467475" y="1276350"/>
          <p14:tracePt t="38145" x="6457950" y="1290638"/>
          <p14:tracePt t="38158" x="6443663" y="1295400"/>
          <p14:tracePt t="38175" x="6424613" y="1309688"/>
          <p14:tracePt t="38192" x="6415088" y="1323975"/>
          <p14:tracePt t="38209" x="6405563" y="1338263"/>
          <p14:tracePt t="38210" x="6400800" y="1343025"/>
          <p14:tracePt t="38226" x="6391275" y="1347788"/>
          <p14:tracePt t="38242" x="6386513" y="1352550"/>
          <p14:tracePt t="38259" x="6381750" y="1357313"/>
          <p14:tracePt t="38555" x="0" y="0"/>
        </p14:tracePtLst>
        <p14:tracePtLst>
          <p14:tracePt t="45149" x="6900863" y="1557338"/>
          <p14:tracePt t="45244" x="6896100" y="1552575"/>
          <p14:tracePt t="45253" x="6877050" y="1552575"/>
          <p14:tracePt t="45261" x="6853238" y="1547813"/>
          <p14:tracePt t="45278" x="6786563" y="1528763"/>
          <p14:tracePt t="45295" x="6600825" y="1490663"/>
          <p14:tracePt t="45311" x="6419850" y="1447800"/>
          <p14:tracePt t="45328" x="6243638" y="1438275"/>
          <p14:tracePt t="45345" x="6038850" y="1438275"/>
          <p14:tracePt t="45361" x="5895975" y="1452563"/>
          <p14:tracePt t="45378" x="5776913" y="1462088"/>
          <p14:tracePt t="45380" x="5724525" y="1462088"/>
          <p14:tracePt t="45395" x="5676900" y="1466850"/>
          <p14:tracePt t="45411" x="5672138" y="1476375"/>
          <p14:tracePt t="45414" x="5667375" y="1476375"/>
          <p14:tracePt t="45428" x="5667375" y="1481138"/>
          <p14:tracePt t="45445" x="5662613" y="1504950"/>
          <p14:tracePt t="45461" x="5662613" y="1524000"/>
          <p14:tracePt t="45478" x="5672138" y="1581150"/>
          <p14:tracePt t="45495" x="5724525" y="1671638"/>
          <p14:tracePt t="45511" x="5795963" y="1752600"/>
          <p14:tracePt t="45514" x="5819775" y="1766888"/>
          <p14:tracePt t="45528" x="5891213" y="1804988"/>
          <p14:tracePt t="45545" x="5986463" y="1843088"/>
          <p14:tracePt t="45562" x="6134100" y="1871663"/>
          <p14:tracePt t="45578" x="6396038" y="1871663"/>
          <p14:tracePt t="45582" x="6500813" y="1843088"/>
          <p14:tracePt t="45595" x="6600825" y="1824038"/>
          <p14:tracePt t="45611" x="6862763" y="1747838"/>
          <p14:tracePt t="45628" x="7372350" y="1600200"/>
          <p14:tracePt t="45645" x="7710488" y="1509713"/>
          <p14:tracePt t="45662" x="8020050" y="1419225"/>
          <p14:tracePt t="45678" x="8077200" y="1390650"/>
          <p14:tracePt t="45695" x="8134350" y="1343025"/>
          <p14:tracePt t="45712" x="8153400" y="1314450"/>
          <p14:tracePt t="45714" x="8158163" y="1295400"/>
          <p14:tracePt t="45728" x="8158163" y="1276350"/>
          <p14:tracePt t="45745" x="8134350" y="1171575"/>
          <p14:tracePt t="45761" x="8096250" y="1128713"/>
          <p14:tracePt t="45778" x="8077200" y="1109663"/>
          <p14:tracePt t="45782" x="8053388" y="1095375"/>
          <p14:tracePt t="45795" x="8034338" y="1071563"/>
          <p14:tracePt t="45812" x="7996238" y="1057275"/>
          <p14:tracePt t="45828" x="7972425" y="1057275"/>
          <p14:tracePt t="45845" x="7929563" y="1052513"/>
          <p14:tracePt t="45862" x="7886700" y="1052513"/>
          <p14:tracePt t="45878" x="7820025" y="1052513"/>
          <p14:tracePt t="45882" x="7734300" y="1052513"/>
          <p14:tracePt t="45895" x="7653338" y="1057275"/>
          <p14:tracePt t="45912" x="7524750" y="1066800"/>
          <p14:tracePt t="45928" x="7419975" y="1085850"/>
          <p14:tracePt t="45945" x="7367588" y="1085850"/>
          <p14:tracePt t="45948" x="7362825" y="1085850"/>
          <p14:tracePt t="45962" x="7353300" y="1090613"/>
          <p14:tracePt t="45966" x="7348538" y="1090613"/>
          <p14:tracePt t="45978" x="7334250" y="1095375"/>
          <p14:tracePt t="45995" x="7329488" y="1095375"/>
          <p14:tracePt t="46373" x="7324725" y="1095375"/>
          <p14:tracePt t="46379" x="7319963" y="1095375"/>
          <p14:tracePt t="46390" x="7315200" y="1095375"/>
          <p14:tracePt t="46395" x="7310438" y="1095375"/>
          <p14:tracePt t="46412" x="7267575" y="1095375"/>
          <p14:tracePt t="46428" x="7200900" y="1095375"/>
          <p14:tracePt t="46445" x="7134225" y="1095375"/>
          <p14:tracePt t="46461" x="7077075" y="1085850"/>
          <p14:tracePt t="46478" x="7000875" y="1085850"/>
          <p14:tracePt t="46495" x="6934200" y="1085850"/>
          <p14:tracePt t="46497" x="6891338" y="1085850"/>
          <p14:tracePt t="46512" x="6853238" y="1085850"/>
          <p14:tracePt t="46528" x="6734175" y="1090613"/>
          <p14:tracePt t="46531" x="6710363" y="1090613"/>
          <p14:tracePt t="46545" x="6686550" y="1090613"/>
          <p14:tracePt t="46562" x="6653213" y="1095375"/>
          <p14:tracePt t="46564" x="6643688" y="1104900"/>
          <p14:tracePt t="46578" x="6619875" y="1109663"/>
          <p14:tracePt t="46595" x="6586538" y="1114425"/>
          <p14:tracePt t="46612" x="6557963" y="1128713"/>
          <p14:tracePt t="46628" x="6529388" y="1138238"/>
          <p14:tracePt t="46645" x="6505575" y="1162050"/>
          <p14:tracePt t="46662" x="6486525" y="1185863"/>
          <p14:tracePt t="46678" x="6472238" y="1214438"/>
          <p14:tracePt t="46695" x="6467475" y="1223963"/>
          <p14:tracePt t="46698" x="6457950" y="1233488"/>
          <p14:tracePt t="46712" x="6457950" y="1247775"/>
          <p14:tracePt t="46729" x="6457950" y="1271588"/>
          <p14:tracePt t="46745" x="6457950" y="1314450"/>
          <p14:tracePt t="46762" x="6457950" y="1381125"/>
          <p14:tracePt t="46779" x="6462713" y="1438275"/>
          <p14:tracePt t="46783" x="6467475" y="1457325"/>
          <p14:tracePt t="46796" x="6477000" y="1481138"/>
          <p14:tracePt t="46812" x="6491288" y="1514475"/>
          <p14:tracePt t="46829" x="6510338" y="1538288"/>
          <p14:tracePt t="46845" x="6538913" y="1581150"/>
          <p14:tracePt t="46848" x="6553200" y="1604963"/>
          <p14:tracePt t="46863" x="6567488" y="1633538"/>
          <p14:tracePt t="46865" x="6581775" y="1666875"/>
          <p14:tracePt t="46878" x="6619875" y="1709738"/>
          <p14:tracePt t="46895" x="6634163" y="1724025"/>
          <p14:tracePt t="46912" x="6662738" y="1757363"/>
          <p14:tracePt t="46929" x="6696075" y="1776413"/>
          <p14:tracePt t="46931" x="6710363" y="1790700"/>
          <p14:tracePt t="46933" x="6724650" y="1800225"/>
          <p14:tracePt t="46945" x="6743700" y="1814513"/>
          <p14:tracePt t="46962" x="6767513" y="1824038"/>
          <p14:tracePt t="46979" x="6838950" y="1857375"/>
          <p14:tracePt t="46996" x="6938963" y="1885950"/>
          <p14:tracePt t="47012" x="7096125" y="1914525"/>
          <p14:tracePt t="47029" x="7186613" y="1914525"/>
          <p14:tracePt t="47046" x="7267575" y="1928813"/>
          <p14:tracePt t="47062" x="7348538" y="1928813"/>
          <p14:tracePt t="47079" x="7439025" y="1938338"/>
          <p14:tracePt t="47095" x="7534275" y="1947863"/>
          <p14:tracePt t="47112" x="7591425" y="1952625"/>
          <p14:tracePt t="47129" x="7624763" y="1952625"/>
          <p14:tracePt t="47132" x="7634288" y="1952625"/>
          <p14:tracePt t="47145" x="7639050" y="1952625"/>
          <p14:tracePt t="47385" x="0" y="0"/>
        </p14:tracePtLst>
        <p14:tracePtLst>
          <p14:tracePt t="55013" x="7458075" y="4595813"/>
          <p14:tracePt t="55027" x="7458075" y="4591050"/>
          <p14:tracePt t="55062" x="7453313" y="4581525"/>
          <p14:tracePt t="55071" x="7443788" y="4562475"/>
          <p14:tracePt t="55082" x="7424738" y="4543425"/>
          <p14:tracePt t="55099" x="7377113" y="4514850"/>
          <p14:tracePt t="55115" x="7315200" y="4481513"/>
          <p14:tracePt t="55118" x="7305675" y="4471988"/>
          <p14:tracePt t="55133" x="7253288" y="4457700"/>
          <p14:tracePt t="55149" x="7224713" y="4448175"/>
          <p14:tracePt t="55165" x="7167563" y="4433888"/>
          <p14:tracePt t="55183" x="7091363" y="4410075"/>
          <p14:tracePt t="55200" x="7010400" y="4400550"/>
          <p14:tracePt t="55217" x="6943725" y="4400550"/>
          <p14:tracePt t="55232" x="6886575" y="4400550"/>
          <p14:tracePt t="55249" x="6829425" y="4405313"/>
          <p14:tracePt t="55266" x="6772275" y="4419600"/>
          <p14:tracePt t="55282" x="6719888" y="4443413"/>
          <p14:tracePt t="55299" x="6657975" y="4462463"/>
          <p14:tracePt t="55315" x="6605588" y="4495800"/>
          <p14:tracePt t="55333" x="6534150" y="4533900"/>
          <p14:tracePt t="55349" x="6486525" y="4591050"/>
          <p14:tracePt t="55365" x="6429375" y="4648200"/>
          <p14:tracePt t="55368" x="6405563" y="4681538"/>
          <p14:tracePt t="55382" x="6343650" y="4738688"/>
          <p14:tracePt t="55400" x="6276975" y="4848225"/>
          <p14:tracePt t="55417" x="6262688" y="4891088"/>
          <p14:tracePt t="55433" x="6224588" y="5014913"/>
          <p14:tracePt t="55436" x="6205538" y="5067300"/>
          <p14:tracePt t="55450" x="6191250" y="5176838"/>
          <p14:tracePt t="55467" x="6162675" y="5286375"/>
          <p14:tracePt t="55482" x="6153150" y="5391150"/>
          <p14:tracePt t="55500" x="6153150" y="5529263"/>
          <p14:tracePt t="55517" x="6167438" y="5672138"/>
          <p14:tracePt t="55533" x="6200775" y="5853113"/>
          <p14:tracePt t="55549" x="6229350" y="6000750"/>
          <p14:tracePt t="55566" x="6267450" y="6157913"/>
          <p14:tracePt t="55582" x="6296025" y="6276975"/>
          <p14:tracePt t="55600" x="6310313" y="6357938"/>
          <p14:tracePt t="55603" x="6329363" y="6415088"/>
          <p14:tracePt t="55615" x="6348413" y="6481763"/>
          <p14:tracePt t="55633" x="6396038" y="6615113"/>
          <p14:tracePt t="55635" x="6438900" y="6696075"/>
          <p14:tracePt t="55650" x="6467475" y="6748463"/>
          <p14:tracePt t="55666" x="6481763" y="6781800"/>
          <p14:tracePt t="55683" x="6519863" y="6824663"/>
          <p14:tracePt t="55699" x="6605588" y="6853238"/>
          <p14:tracePt t="55700" x="6638925" y="6853238"/>
          <p14:tracePt t="55715" x="6691313" y="6853238"/>
          <p14:tracePt t="55732" x="6743700" y="6853238"/>
          <p14:tracePt t="55749" x="6781800" y="6853238"/>
          <p14:tracePt t="55765" x="6867525" y="6853238"/>
          <p14:tracePt t="55782" x="6919913" y="6853238"/>
          <p14:tracePt t="55798" x="6958013" y="6853238"/>
          <p14:tracePt t="55816" x="6977063" y="6853238"/>
          <p14:tracePt t="55832" x="6996113" y="6853238"/>
          <p14:tracePt t="55849" x="7019925" y="6853238"/>
          <p14:tracePt t="55865" x="7062788" y="6829425"/>
          <p14:tracePt t="55883" x="7124700" y="6805613"/>
          <p14:tracePt t="55900" x="7196138" y="6767513"/>
          <p14:tracePt t="55903" x="7229475" y="6748463"/>
          <p14:tracePt t="55916" x="7296150" y="6710363"/>
          <p14:tracePt t="55933" x="7315200" y="6700838"/>
          <p14:tracePt t="55950" x="7358063" y="6686550"/>
          <p14:tracePt t="55967" x="7377113" y="6677025"/>
          <p14:tracePt t="55969" x="7386638" y="6677025"/>
          <p14:tracePt t="55982" x="7391400" y="6667500"/>
          <p14:tracePt t="56000" x="7400925" y="6667500"/>
          <p14:tracePt t="56002" x="7405688" y="6662738"/>
          <p14:tracePt t="56020" x="7410450" y="6657975"/>
          <p14:tracePt t="56032" x="7424738" y="6653213"/>
          <p14:tracePt t="56050" x="7439025" y="6643688"/>
          <p14:tracePt t="56066" x="7448550" y="6629400"/>
          <p14:tracePt t="56082" x="7467600" y="6619875"/>
          <p14:tracePt t="56099" x="7505700" y="6586538"/>
          <p14:tracePt t="56116" x="7529513" y="6543675"/>
          <p14:tracePt t="56133" x="7581900" y="6434138"/>
          <p14:tracePt t="56150" x="7620000" y="6291263"/>
          <p14:tracePt t="56166" x="7691438" y="6105525"/>
          <p14:tracePt t="56170" x="7734300" y="5986463"/>
          <p14:tracePt t="56182" x="7805738" y="5724525"/>
          <p14:tracePt t="56199" x="7834313" y="5519738"/>
          <p14:tracePt t="56216" x="7862888" y="5376863"/>
          <p14:tracePt t="56232" x="7872413" y="5210175"/>
          <p14:tracePt t="56236" x="7872413" y="5157788"/>
          <p14:tracePt t="56249" x="7872413" y="5095875"/>
          <p14:tracePt t="56266" x="7872413" y="5005388"/>
          <p14:tracePt t="56282" x="7872413" y="4938713"/>
          <p14:tracePt t="56285" x="7872413" y="4905375"/>
          <p14:tracePt t="56299" x="7862888" y="4876800"/>
          <p14:tracePt t="56316" x="7848600" y="4781550"/>
          <p14:tracePt t="56333" x="7815263" y="4705350"/>
          <p14:tracePt t="56349" x="7815263" y="4686300"/>
          <p14:tracePt t="56366" x="7786688" y="4629150"/>
          <p14:tracePt t="56383" x="7777163" y="4605338"/>
          <p14:tracePt t="56401" x="7767638" y="4576763"/>
          <p14:tracePt t="56418" x="7762875" y="4567238"/>
          <p14:tracePt t="56432" x="7762875" y="4562475"/>
          <p14:tracePt t="56449" x="7758113" y="4562475"/>
          <p14:tracePt t="56466" x="7753350" y="4557713"/>
          <p14:tracePt t="56483" x="7748588" y="4543425"/>
          <p14:tracePt t="56499" x="7739063" y="4529138"/>
          <p14:tracePt t="56516" x="7734300" y="4524375"/>
          <p14:tracePt t="56518" x="7734300" y="4514850"/>
          <p14:tracePt t="56532" x="7729538" y="4505325"/>
          <p14:tracePt t="56549" x="7729538" y="4495800"/>
          <p14:tracePt t="56566" x="7724775" y="4486275"/>
          <p14:tracePt t="56583" x="7724775" y="4471988"/>
          <p14:tracePt t="56771" x="0" y="0"/>
        </p14:tracePtLst>
        <p14:tracePtLst>
          <p14:tracePt t="60948" x="6700838" y="5900738"/>
          <p14:tracePt t="61164" x="6700838" y="5895975"/>
          <p14:tracePt t="61173" x="6705600" y="5895975"/>
          <p14:tracePt t="61185" x="6710363" y="5891213"/>
          <p14:tracePt t="61202" x="6738938" y="5805488"/>
          <p14:tracePt t="61219" x="6767513" y="5638800"/>
          <p14:tracePt t="61234" x="6786563" y="5491163"/>
          <p14:tracePt t="61251" x="6786563" y="5429250"/>
          <p14:tracePt t="61254" x="6786563" y="5367338"/>
          <p14:tracePt t="61269" x="6800850" y="5186363"/>
          <p14:tracePt t="61284" x="6800850" y="5048250"/>
          <p14:tracePt t="61301" x="6810375" y="4933950"/>
          <p14:tracePt t="61318" x="6819900" y="4686300"/>
          <p14:tracePt t="61336" x="6819900" y="4548188"/>
          <p14:tracePt t="61352" x="6829425" y="4429125"/>
          <p14:tracePt t="61368" x="6834188" y="4371975"/>
          <p14:tracePt t="61385" x="6843713" y="4314825"/>
          <p14:tracePt t="61402" x="6853238" y="4262438"/>
          <p14:tracePt t="61419" x="6853238" y="4248150"/>
          <p14:tracePt t="61437" x="6858000" y="4229100"/>
          <p14:tracePt t="61451" x="6858000" y="4195763"/>
          <p14:tracePt t="61468" x="6858000" y="4138613"/>
          <p14:tracePt t="61470" x="6858000" y="4119563"/>
          <p14:tracePt t="61485" x="6858000" y="4105275"/>
          <p14:tracePt t="61501" x="6858000" y="4100513"/>
          <p14:tracePt t="61548" x="6862763" y="4100513"/>
          <p14:tracePt t="61551" x="6867525" y="4090988"/>
          <p14:tracePt t="61567" x="6872288" y="4090988"/>
          <p14:tracePt t="61577" x="6872288" y="4081463"/>
          <p14:tracePt t="61587" x="6877050" y="4081463"/>
          <p14:tracePt t="61623" x="6886575" y="4081463"/>
          <p14:tracePt t="61634" x="6891338" y="4081463"/>
          <p14:tracePt t="61643" x="6896100" y="4081463"/>
          <p14:tracePt t="61658" x="6900863" y="4086225"/>
          <p14:tracePt t="61668" x="6915150" y="4095750"/>
          <p14:tracePt t="61685" x="6953250" y="4157663"/>
          <p14:tracePt t="61701" x="7024688" y="4424363"/>
          <p14:tracePt t="61718" x="7062788" y="4643438"/>
          <p14:tracePt t="61734" x="7096125" y="4862513"/>
          <p14:tracePt t="61738" x="7105650" y="4962525"/>
          <p14:tracePt t="61751" x="7105650" y="5076825"/>
          <p14:tracePt t="61768" x="7119938" y="5372100"/>
          <p14:tracePt t="61785" x="7110413" y="5562600"/>
          <p14:tracePt t="61802" x="7072313" y="5848350"/>
          <p14:tracePt t="61818" x="7062788" y="5967413"/>
          <p14:tracePt t="61836" x="7053263" y="6072188"/>
          <p14:tracePt t="61851" x="7053263" y="6124575"/>
          <p14:tracePt t="61868" x="7043738" y="6305550"/>
          <p14:tracePt t="61884" x="7043738" y="6405563"/>
          <p14:tracePt t="61901" x="7043738" y="6477000"/>
          <p14:tracePt t="61918" x="7043738" y="6496050"/>
          <p14:tracePt t="61934" x="7043738" y="6500813"/>
          <p14:tracePt t="62243" x="0" y="0"/>
        </p14:tracePtLst>
        <p14:tracePtLst>
          <p14:tracePt t="63509" x="6562725" y="6048375"/>
          <p14:tracePt t="63669" x="6562725" y="6043613"/>
          <p14:tracePt t="63682" x="6567488" y="6038850"/>
          <p14:tracePt t="63692" x="6572250" y="6019800"/>
          <p14:tracePt t="63702" x="6586538" y="5995988"/>
          <p14:tracePt t="63719" x="6610350" y="5938838"/>
          <p14:tracePt t="63735" x="6638925" y="5838825"/>
          <p14:tracePt t="63752" x="6648450" y="5829300"/>
          <p14:tracePt t="63769" x="6653213" y="5824538"/>
          <p14:tracePt t="63772" x="6657975" y="5819775"/>
          <p14:tracePt t="63786" x="6672263" y="5800725"/>
          <p14:tracePt t="63802" x="6681788" y="5776913"/>
          <p14:tracePt t="63820" x="6710363" y="5738813"/>
          <p14:tracePt t="63836" x="6738938" y="5710238"/>
          <p14:tracePt t="63840" x="6743700" y="5700713"/>
          <p14:tracePt t="63852" x="6748463" y="5695950"/>
          <p14:tracePt t="63870" x="6767513" y="5681663"/>
          <p14:tracePt t="63886" x="6781800" y="5667375"/>
          <p14:tracePt t="63902" x="6805613" y="5638800"/>
          <p14:tracePt t="63919" x="6824663" y="5619750"/>
          <p14:tracePt t="63935" x="6838950" y="5600700"/>
          <p14:tracePt t="63952" x="6848475" y="5591175"/>
          <p14:tracePt t="63969" x="6853238" y="5581650"/>
          <p14:tracePt t="63986" x="6877050" y="5557838"/>
          <p14:tracePt t="64002" x="6900863" y="5548313"/>
          <p14:tracePt t="64019" x="6905625" y="5543550"/>
          <p14:tracePt t="64036" x="6915150" y="5538788"/>
          <p14:tracePt t="64039" x="6919913" y="5538788"/>
          <p14:tracePt t="64052" x="6924675" y="5529263"/>
          <p14:tracePt t="64069" x="6938963" y="5524500"/>
          <p14:tracePt t="64086" x="6953250" y="5519738"/>
          <p14:tracePt t="64103" x="6962775" y="5519738"/>
          <p14:tracePt t="64119" x="6967538" y="5519738"/>
          <p14:tracePt t="64196" x="6972300" y="5519738"/>
          <p14:tracePt t="64205" x="6977063" y="5519738"/>
          <p14:tracePt t="64212" x="6986588" y="5519738"/>
          <p14:tracePt t="64221" x="6991350" y="5524500"/>
          <p14:tracePt t="64235" x="7029450" y="5553075"/>
          <p14:tracePt t="64252" x="7124700" y="5648325"/>
          <p14:tracePt t="64269" x="7158038" y="5681663"/>
          <p14:tracePt t="64272" x="7181850" y="5705475"/>
          <p14:tracePt t="64286" x="7224713" y="5738813"/>
          <p14:tracePt t="64302" x="7253288" y="5776913"/>
          <p14:tracePt t="64320" x="7272338" y="5810250"/>
          <p14:tracePt t="64337" x="7291388" y="5838825"/>
          <p14:tracePt t="64353" x="7305675" y="5872163"/>
          <p14:tracePt t="64369" x="7319963" y="5895975"/>
          <p14:tracePt t="64372" x="7334250" y="5900738"/>
          <p14:tracePt t="64386" x="7334250" y="5910263"/>
          <p14:tracePt t="64402" x="7353300" y="5943600"/>
          <p14:tracePt t="64419" x="7367588" y="5981700"/>
          <p14:tracePt t="64436" x="7386638" y="6010275"/>
          <p14:tracePt t="64452" x="7400925" y="6043613"/>
          <p14:tracePt t="64469" x="7410450" y="6062663"/>
          <p14:tracePt t="64486" x="7424738" y="6072188"/>
          <p14:tracePt t="64502" x="7434263" y="6091238"/>
          <p14:tracePt t="64504" x="7434263" y="6100763"/>
          <p14:tracePt t="64519" x="7462838" y="6138863"/>
          <p14:tracePt t="64536" x="7477125" y="6157913"/>
          <p14:tracePt t="64553" x="7481888" y="6162675"/>
          <p14:tracePt t="64569" x="7481888" y="6167438"/>
          <p14:tracePt t="64685" x="7472363" y="6167438"/>
          <p14:tracePt t="64694" x="7467600" y="6162675"/>
          <p14:tracePt t="64703" x="7462838" y="6153150"/>
          <p14:tracePt t="64719" x="7458075" y="6153150"/>
          <p14:tracePt t="64737" x="7434263" y="6129338"/>
          <p14:tracePt t="64740" x="7429500" y="6124575"/>
          <p14:tracePt t="64752" x="7405688" y="6105525"/>
          <p14:tracePt t="64770" x="7372350" y="6062663"/>
          <p14:tracePt t="64786" x="7353300" y="6038850"/>
          <p14:tracePt t="64803" x="7348538" y="6024563"/>
          <p14:tracePt t="64808" x="7310438" y="5972175"/>
          <p14:tracePt t="64821" x="7296150" y="5953125"/>
          <p14:tracePt t="64836" x="7258050" y="5886450"/>
          <p14:tracePt t="64852" x="7219950" y="5853113"/>
          <p14:tracePt t="64869" x="7191375" y="5824538"/>
          <p14:tracePt t="64886" x="7181850" y="5815013"/>
          <p14:tracePt t="64903" x="7172325" y="5805488"/>
          <p14:tracePt t="64920" x="7148513" y="5776913"/>
          <p14:tracePt t="64937" x="7134225" y="5767388"/>
          <p14:tracePt t="64953" x="7129463" y="5753100"/>
          <p14:tracePt t="64970" x="7110413" y="5734050"/>
          <p14:tracePt t="64986" x="7091363" y="5715000"/>
          <p14:tracePt t="65004" x="7086600" y="5710238"/>
          <p14:tracePt t="65007" x="7086600" y="5695950"/>
          <p14:tracePt t="65019" x="7081838" y="5691188"/>
          <p14:tracePt t="65036" x="7077075" y="5686425"/>
          <p14:tracePt t="65053" x="7072313" y="5667375"/>
          <p14:tracePt t="65070" x="7058025" y="5657850"/>
          <p14:tracePt t="65087" x="7053263" y="5653088"/>
          <p14:tracePt t="65128" x="7053263" y="5648325"/>
          <p14:tracePt t="65134" x="7043738" y="5648325"/>
          <p14:tracePt t="65143" x="7038975" y="5643563"/>
          <p14:tracePt t="65153" x="7024688" y="5634038"/>
          <p14:tracePt t="65170" x="7015163" y="5629275"/>
          <p14:tracePt t="65187" x="7010400" y="5624513"/>
          <p14:tracePt t="65264" x="7005638" y="5624513"/>
          <p14:tracePt t="65281" x="7000875" y="5624513"/>
          <p14:tracePt t="65294" x="6991350" y="5624513"/>
          <p14:tracePt t="65326" x="6986588" y="5624513"/>
          <p14:tracePt t="65336" x="6981825" y="5629275"/>
          <p14:tracePt t="65339" x="6977063" y="5629275"/>
          <p14:tracePt t="65353" x="6972300" y="5638800"/>
          <p14:tracePt t="65371" x="6948488" y="5648325"/>
          <p14:tracePt t="65387" x="6929438" y="5672138"/>
          <p14:tracePt t="65390" x="6915150" y="5681663"/>
          <p14:tracePt t="65403" x="6900863" y="5695950"/>
          <p14:tracePt t="65420" x="6848475" y="5767388"/>
          <p14:tracePt t="65436" x="6834188" y="5781675"/>
          <p14:tracePt t="65453" x="6815138" y="5810250"/>
          <p14:tracePt t="65456" x="6810375" y="5829300"/>
          <p14:tracePt t="65469" x="6800850" y="5843588"/>
          <p14:tracePt t="65486" x="6757988" y="5905500"/>
          <p14:tracePt t="65503" x="6729413" y="5948363"/>
          <p14:tracePt t="65520" x="6710363" y="5986463"/>
          <p14:tracePt t="65536" x="6700838" y="6005513"/>
          <p14:tracePt t="65553" x="6686550" y="6029325"/>
          <p14:tracePt t="65570" x="6677025" y="6043613"/>
          <p14:tracePt t="65587" x="6662738" y="6072188"/>
          <p14:tracePt t="65603" x="6653213" y="6091238"/>
          <p14:tracePt t="65621" x="6643688" y="6096000"/>
          <p14:tracePt t="65624" x="6643688" y="6100763"/>
          <p14:tracePt t="65641" x="6643688" y="6105525"/>
          <p14:tracePt t="65653" x="6638925" y="6105525"/>
          <p14:tracePt t="65670" x="6638925" y="6110288"/>
          <p14:tracePt t="65686" x="6634163" y="6110288"/>
          <p14:tracePt t="65821" x="6634163" y="6105525"/>
          <p14:tracePt t="65825" x="6634163" y="6100763"/>
          <p14:tracePt t="65836" x="6643688" y="6086475"/>
          <p14:tracePt t="65853" x="6653213" y="6043613"/>
          <p14:tracePt t="65870" x="6677025" y="5986463"/>
          <p14:tracePt t="65886" x="6724650" y="5895975"/>
          <p14:tracePt t="65903" x="6753225" y="5834063"/>
          <p14:tracePt t="65905" x="6762750" y="5815013"/>
          <p14:tracePt t="65919" x="6777038" y="5781675"/>
          <p14:tracePt t="65936" x="6805613" y="5738813"/>
          <p14:tracePt t="65953" x="6815138" y="5710238"/>
          <p14:tracePt t="65970" x="6829425" y="5705475"/>
          <p14:tracePt t="66017" x="6829425" y="5700713"/>
          <p14:tracePt t="66026" x="6834188" y="5700713"/>
          <p14:tracePt t="66036" x="6838950" y="5695950"/>
          <p14:tracePt t="66053" x="6843713" y="5691188"/>
          <p14:tracePt t="66086" x="6848475" y="5691188"/>
          <p14:tracePt t="66152" x="6853238" y="5691188"/>
          <p14:tracePt t="66168" x="6862763" y="5691188"/>
          <p14:tracePt t="66171" x="6877050" y="5705475"/>
          <p14:tracePt t="66186" x="6919913" y="5734050"/>
          <p14:tracePt t="66203" x="6943725" y="5748338"/>
          <p14:tracePt t="66220" x="6986588" y="5767388"/>
          <p14:tracePt t="66222" x="7000875" y="5776913"/>
          <p14:tracePt t="66226" x="7019925" y="5781675"/>
          <p14:tracePt t="66236" x="7024688" y="5786438"/>
          <p14:tracePt t="66253" x="7029450" y="5791200"/>
          <p14:tracePt t="66270" x="7038975" y="5791200"/>
          <p14:tracePt t="66286" x="7077075" y="5824538"/>
          <p14:tracePt t="66303" x="7129463" y="5881688"/>
          <p14:tracePt t="66320" x="7172325" y="5915025"/>
          <p14:tracePt t="66337" x="7191375" y="5934075"/>
          <p14:tracePt t="66353" x="7205663" y="5948363"/>
          <p14:tracePt t="66372" x="7234238" y="6000750"/>
          <p14:tracePt t="66386" x="7253288" y="6029325"/>
          <p14:tracePt t="66404" x="7281863" y="6062663"/>
          <p14:tracePt t="66421" x="7300913" y="6100763"/>
          <p14:tracePt t="66740" x="0" y="0"/>
        </p14:tracePtLst>
        <p14:tracePtLst>
          <p14:tracePt t="68004" x="6891338" y="5991225"/>
          <p14:tracePt t="68146" x="6886575" y="5991225"/>
          <p14:tracePt t="68175" x="6886575" y="5981700"/>
          <p14:tracePt t="68212" x="6886575" y="5976938"/>
          <p14:tracePt t="68221" x="6886575" y="5967413"/>
          <p14:tracePt t="68226" x="6886575" y="5938838"/>
          <p14:tracePt t="68237" x="6886575" y="5910263"/>
          <p14:tracePt t="68254" x="6886575" y="5834063"/>
          <p14:tracePt t="68271" x="6886575" y="5776913"/>
          <p14:tracePt t="68287" x="6886575" y="5710238"/>
          <p14:tracePt t="68292" x="6886575" y="5681663"/>
          <p14:tracePt t="68304" x="6877050" y="5619750"/>
          <p14:tracePt t="68321" x="6877050" y="5562600"/>
          <p14:tracePt t="68337" x="6877050" y="5505450"/>
          <p14:tracePt t="68354" x="6877050" y="5438775"/>
          <p14:tracePt t="68370" x="6877050" y="5357813"/>
          <p14:tracePt t="68388" x="6877050" y="5300663"/>
          <p14:tracePt t="68405" x="6877050" y="5272088"/>
          <p14:tracePt t="68422" x="6881813" y="5162550"/>
          <p14:tracePt t="68439" x="6886575" y="5129213"/>
          <p14:tracePt t="68455" x="6896100" y="5095875"/>
          <p14:tracePt t="68471" x="6896100" y="5038725"/>
          <p14:tracePt t="68488" x="6905625" y="4962525"/>
          <p14:tracePt t="68504" x="6910388" y="4905375"/>
          <p14:tracePt t="68522" x="6910388" y="4843463"/>
          <p14:tracePt t="68537" x="6919913" y="4819650"/>
          <p14:tracePt t="68555" x="6919913" y="4776788"/>
          <p14:tracePt t="68572" x="6924675" y="4691063"/>
          <p14:tracePt t="68587" x="6924675" y="4648200"/>
          <p14:tracePt t="68605" x="6924675" y="4638675"/>
          <p14:tracePt t="68622" x="6934200" y="4614863"/>
          <p14:tracePt t="68626" x="6934200" y="4600575"/>
          <p14:tracePt t="68628" x="6934200" y="4591050"/>
          <p14:tracePt t="68638" x="6934200" y="4576763"/>
          <p14:tracePt t="68654" x="6934200" y="4543425"/>
          <p14:tracePt t="68671" x="6934200" y="4510088"/>
          <p14:tracePt t="68689" x="6934200" y="4495800"/>
          <p14:tracePt t="68704" x="6934200" y="4471988"/>
          <p14:tracePt t="68721" x="6934200" y="4448175"/>
          <p14:tracePt t="68737" x="6934200" y="4424363"/>
          <p14:tracePt t="68755" x="6934200" y="4405313"/>
          <p14:tracePt t="68771" x="6934200" y="4386263"/>
          <p14:tracePt t="68787" x="6934200" y="4371975"/>
          <p14:tracePt t="68792" x="6934200" y="4357688"/>
          <p14:tracePt t="68805" x="6934200" y="4343400"/>
          <p14:tracePt t="68822" x="6938963" y="4319588"/>
          <p14:tracePt t="68838" x="6938963" y="4305300"/>
          <p14:tracePt t="68854" x="6938963" y="4300538"/>
          <p14:tracePt t="68871" x="6938963" y="4295775"/>
          <p14:tracePt t="68887" x="6943725" y="4286250"/>
          <p14:tracePt t="68905" x="6943725" y="4271963"/>
          <p14:tracePt t="68921" x="6943725" y="4257675"/>
          <p14:tracePt t="69048" x="6943725" y="4262438"/>
          <p14:tracePt t="69059" x="6948488" y="4281488"/>
          <p14:tracePt t="69061" x="6958013" y="4300538"/>
          <p14:tracePt t="69072" x="6958013" y="4324350"/>
          <p14:tracePt t="69088" x="6962775" y="4371975"/>
          <p14:tracePt t="69105" x="6972300" y="4443413"/>
          <p14:tracePt t="69122" x="6972300" y="4519613"/>
          <p14:tracePt t="69126" x="6981825" y="4562475"/>
          <p14:tracePt t="69138" x="6981825" y="4614863"/>
          <p14:tracePt t="69155" x="6991350" y="4805363"/>
          <p14:tracePt t="69158" x="7000875" y="4881563"/>
          <p14:tracePt t="69171" x="7010400" y="4972050"/>
          <p14:tracePt t="69188" x="7010400" y="5110163"/>
          <p14:tracePt t="69205" x="7019925" y="5305425"/>
          <p14:tracePt t="69221" x="7029450" y="5434013"/>
          <p14:tracePt t="69238" x="7029450" y="5534025"/>
          <p14:tracePt t="69254" x="7038975" y="5643563"/>
          <p14:tracePt t="69271" x="7038975" y="5700713"/>
          <p14:tracePt t="69274" x="7038975" y="5729288"/>
          <p14:tracePt t="69289" x="7038975" y="5805488"/>
          <p14:tracePt t="69306" x="7038975" y="5862638"/>
          <p14:tracePt t="69321" x="7048500" y="5900738"/>
          <p14:tracePt t="69324" x="7048500" y="5938838"/>
          <p14:tracePt t="69338" x="7048500" y="5991225"/>
          <p14:tracePt t="69355" x="7048500" y="6029325"/>
          <p14:tracePt t="69372" x="7048500" y="6062663"/>
          <p14:tracePt t="69388" x="7053263" y="6096000"/>
          <p14:tracePt t="69404" x="7058025" y="6129338"/>
          <p14:tracePt t="69422" x="7058025" y="6162675"/>
          <p14:tracePt t="69426" x="7058025" y="6181725"/>
          <p14:tracePt t="69437" x="7067550" y="6200775"/>
          <p14:tracePt t="69454" x="7067550" y="6234113"/>
          <p14:tracePt t="69471" x="7067550" y="6248400"/>
          <p14:tracePt t="69562" x="7072313" y="6248400"/>
          <p14:tracePt t="70952" x="0" y="0"/>
        </p14:tracePtLst>
        <p14:tracePtLst>
          <p14:tracePt t="74507" x="7800975" y="1281113"/>
          <p14:tracePt t="74589" x="7800975" y="1276350"/>
          <p14:tracePt t="74595" x="7796213" y="1276350"/>
          <p14:tracePt t="74606" x="7781925" y="1276350"/>
          <p14:tracePt t="74624" x="7734300" y="1266825"/>
          <p14:tracePt t="74640" x="7667625" y="1262063"/>
          <p14:tracePt t="74657" x="7615238" y="1262063"/>
          <p14:tracePt t="74673" x="7567613" y="1252538"/>
          <p14:tracePt t="74690" x="7519988" y="1252538"/>
          <p14:tracePt t="74706" x="7515225" y="1252538"/>
          <p14:tracePt t="74828" x="7510463" y="1252538"/>
          <p14:tracePt t="74838" x="7510463" y="1266825"/>
          <p14:tracePt t="74843" x="7505700" y="1271588"/>
          <p14:tracePt t="74856" x="7505700" y="1276350"/>
          <p14:tracePt t="74874" x="7505700" y="1285875"/>
          <p14:tracePt t="74891" x="7505700" y="1295400"/>
          <p14:tracePt t="74907" x="7505700" y="1300163"/>
          <p14:tracePt t="74924" x="7500938" y="1304925"/>
          <p14:tracePt t="74940" x="7500938" y="1309688"/>
          <p14:tracePt t="74956" x="7500938" y="1314450"/>
          <p14:tracePt t="74973" x="7496175" y="1338263"/>
          <p14:tracePt t="74990" x="7496175" y="1371600"/>
          <p14:tracePt t="75007" x="7496175" y="1395413"/>
          <p14:tracePt t="75024" x="7496175" y="1409700"/>
          <p14:tracePt t="75040" x="7496175" y="1433513"/>
          <p14:tracePt t="75057" x="7496175" y="1457325"/>
          <p14:tracePt t="75074" x="7496175" y="1524000"/>
          <p14:tracePt t="75090" x="7496175" y="1666875"/>
          <p14:tracePt t="75107" x="7496175" y="2005013"/>
          <p14:tracePt t="75109" x="7496175" y="2157413"/>
          <p14:tracePt t="75123" x="7496175" y="2314575"/>
          <p14:tracePt t="75140" x="7481888" y="2728913"/>
          <p14:tracePt t="75157" x="7472363" y="2952750"/>
          <p14:tracePt t="75159" x="7462838" y="3081338"/>
          <p14:tracePt t="75173" x="7443788" y="3209925"/>
          <p14:tracePt t="75190" x="7362825" y="3862388"/>
          <p14:tracePt t="75207" x="7339013" y="4057650"/>
          <p14:tracePt t="75224" x="7272338" y="4629150"/>
          <p14:tracePt t="75240" x="7229475" y="4872038"/>
          <p14:tracePt t="75257" x="7200900" y="5091113"/>
          <p14:tracePt t="75275" x="7177088" y="5281613"/>
          <p14:tracePt t="75291" x="7172325" y="5338763"/>
          <p14:tracePt t="75308" x="7167563" y="5357813"/>
          <p14:tracePt t="75312" x="7167563" y="5362575"/>
          <p14:tracePt t="75323" x="7167563" y="5367338"/>
          <p14:tracePt t="75348" x="7167563" y="5376863"/>
          <p14:tracePt t="75428" x="7167563" y="5381625"/>
          <p14:tracePt t="75438" x="7167563" y="5391150"/>
          <p14:tracePt t="75443" x="7167563" y="5410200"/>
          <p14:tracePt t="75457" x="7167563" y="5443538"/>
          <p14:tracePt t="75474" x="7167563" y="5448300"/>
          <p14:tracePt t="75490" x="7167563" y="5453063"/>
          <p14:tracePt t="75962" x="7167563" y="5448300"/>
          <p14:tracePt t="75971" x="7167563" y="5443538"/>
          <p14:tracePt t="75983" x="7167563" y="5438775"/>
          <p14:tracePt t="75990" x="7167563" y="5434013"/>
          <p14:tracePt t="76008" x="7167563" y="5419725"/>
          <p14:tracePt t="76024" x="7167563" y="5405438"/>
          <p14:tracePt t="76027" x="7162800" y="5391150"/>
          <p14:tracePt t="76042" x="7162800" y="5381625"/>
          <p14:tracePt t="76057" x="7153275" y="5367338"/>
          <p14:tracePt t="76074" x="7153275" y="5357813"/>
          <p14:tracePt t="76098" x="7153275" y="5353050"/>
          <p14:tracePt t="76108" x="7148513" y="5348288"/>
          <p14:tracePt t="76124" x="7148513" y="5329238"/>
          <p14:tracePt t="76140" x="7134225" y="5286375"/>
          <p14:tracePt t="76157" x="7119938" y="5210175"/>
          <p14:tracePt t="76174" x="7110413" y="5157788"/>
          <p14:tracePt t="76190" x="7105650" y="5110163"/>
          <p14:tracePt t="76193" x="7096125" y="5081588"/>
          <p14:tracePt t="76207" x="7096125" y="5062538"/>
          <p14:tracePt t="76224" x="7091363" y="5048250"/>
          <p14:tracePt t="76240" x="7086600" y="5038725"/>
          <p14:tracePt t="76257" x="7086600" y="5005388"/>
          <p14:tracePt t="76258" x="7086600" y="4995863"/>
          <p14:tracePt t="76274" x="7081838" y="4962525"/>
          <p14:tracePt t="76290" x="7081838" y="4938713"/>
          <p14:tracePt t="76307" x="7072313" y="4891088"/>
          <p14:tracePt t="76307" x="7072313" y="4872038"/>
          <p14:tracePt t="76324" x="7067550" y="4819650"/>
          <p14:tracePt t="76340" x="7067550" y="4772025"/>
          <p14:tracePt t="76357" x="7058025" y="4705350"/>
          <p14:tracePt t="76374" x="7058025" y="4657725"/>
          <p14:tracePt t="76390" x="7058025" y="4624388"/>
          <p14:tracePt t="76407" x="7053263" y="4605338"/>
          <p14:tracePt t="76424" x="7053263" y="4591050"/>
          <p14:tracePt t="76440" x="7053263" y="4572000"/>
          <p14:tracePt t="76457" x="7053263" y="4538663"/>
          <p14:tracePt t="76460" x="7053263" y="4510088"/>
          <p14:tracePt t="76474" x="7053263" y="4471988"/>
          <p14:tracePt t="76492" x="7053263" y="4448175"/>
          <p14:tracePt t="76508" x="7048500" y="4424363"/>
          <p14:tracePt t="76524" x="7038975" y="4405313"/>
          <p14:tracePt t="76540" x="7034213" y="4362450"/>
          <p14:tracePt t="76557" x="7029450" y="4329113"/>
          <p14:tracePt t="76574" x="7019925" y="4300538"/>
          <p14:tracePt t="76591" x="7019925" y="4276725"/>
          <p14:tracePt t="76607" x="7015163" y="4238625"/>
          <p14:tracePt t="76624" x="7005638" y="4205288"/>
          <p14:tracePt t="76640" x="7000875" y="4181475"/>
          <p14:tracePt t="76657" x="7000875" y="4162425"/>
          <p14:tracePt t="76674" x="7000875" y="4157663"/>
          <p14:tracePt t="76810" x="6996113" y="4167188"/>
          <p14:tracePt t="76815" x="6996113" y="4195763"/>
          <p14:tracePt t="76825" x="6986588" y="4219575"/>
          <p14:tracePt t="76840" x="6981825" y="4276725"/>
          <p14:tracePt t="76858" x="6972300" y="4405313"/>
          <p14:tracePt t="76875" x="6972300" y="4610100"/>
          <p14:tracePt t="76891" x="6972300" y="4862513"/>
          <p14:tracePt t="76895" x="6972300" y="5000625"/>
          <p14:tracePt t="76907" x="6972300" y="5053013"/>
          <p14:tracePt t="76924" x="6972300" y="5143500"/>
          <p14:tracePt t="76942" x="6972300" y="5224463"/>
          <p14:tracePt t="76947" x="6972300" y="5262563"/>
          <p14:tracePt t="76957" x="6967538" y="5376863"/>
          <p14:tracePt t="76975" x="6958013" y="5548313"/>
          <p14:tracePt t="76991" x="6958013" y="5586413"/>
          <p14:tracePt t="77009" x="6958013" y="5662613"/>
          <p14:tracePt t="77011" x="6953250" y="5691188"/>
          <p14:tracePt t="77025" x="6953250" y="5710238"/>
          <p14:tracePt t="77041" x="6938963" y="5819775"/>
          <p14:tracePt t="77059" x="6929438" y="5905500"/>
          <p14:tracePt t="77074" x="6929438" y="5934075"/>
          <p14:tracePt t="77077" x="6919913" y="5948363"/>
          <p14:tracePt t="77091" x="6919913" y="5972175"/>
          <p14:tracePt t="77107" x="6915150" y="6005513"/>
          <p14:tracePt t="77124" x="6905625" y="6048375"/>
          <p14:tracePt t="77141" x="6891338" y="6091238"/>
          <p14:tracePt t="77158" x="6891338" y="6115050"/>
          <p14:tracePt t="77175" x="6886575" y="6134100"/>
          <p14:tracePt t="77179" x="6886575" y="6138863"/>
          <p14:tracePt t="77191" x="6886575" y="6148388"/>
          <p14:tracePt t="77207" x="6881813" y="6191250"/>
          <p14:tracePt t="77224" x="6881813" y="6257925"/>
          <p14:tracePt t="77242" x="6872288" y="6276975"/>
          <p14:tracePt t="77344" x="6872288" y="6262688"/>
          <p14:tracePt t="77354" x="6872288" y="6253163"/>
          <p14:tracePt t="77359" x="6872288" y="6234113"/>
          <p14:tracePt t="77374" x="6877050" y="6200775"/>
          <p14:tracePt t="77391" x="6877050" y="6162675"/>
          <p14:tracePt t="77408" x="6891338" y="6029325"/>
          <p14:tracePt t="77424" x="6891338" y="5886450"/>
          <p14:tracePt t="77442" x="6891338" y="5734050"/>
          <p14:tracePt t="77458" x="6891338" y="5581650"/>
          <p14:tracePt t="77474" x="6891338" y="5467350"/>
          <p14:tracePt t="77478" x="6891338" y="5400675"/>
          <p14:tracePt t="77492" x="6891338" y="5300663"/>
          <p14:tracePt t="77509" x="6891338" y="5186363"/>
          <p14:tracePt t="77524" x="6900863" y="5091113"/>
          <p14:tracePt t="77541" x="6910388" y="5024438"/>
          <p14:tracePt t="77545" x="6910388" y="4957763"/>
          <p14:tracePt t="77557" x="6915150" y="4919663"/>
          <p14:tracePt t="77575" x="6915150" y="4786313"/>
          <p14:tracePt t="77591" x="6915150" y="4757738"/>
          <p14:tracePt t="77608" x="6915150" y="4691063"/>
          <p14:tracePt t="77625" x="6915150" y="4657725"/>
          <p14:tracePt t="77628" x="6915150" y="4648200"/>
          <p14:tracePt t="77641" x="6915150" y="4605338"/>
          <p14:tracePt t="77658" x="6915150" y="4548188"/>
          <p14:tracePt t="77674" x="6924675" y="4519613"/>
          <p14:tracePt t="77691" x="6924675" y="4448175"/>
          <p14:tracePt t="77708" x="6924675" y="4419600"/>
          <p14:tracePt t="77724" x="6924675" y="4405313"/>
          <p14:tracePt t="77742" x="6924675" y="4391025"/>
          <p14:tracePt t="77746" x="6924675" y="4376738"/>
          <p14:tracePt t="77758" x="6924675" y="4357688"/>
          <p14:tracePt t="77775" x="6924675" y="4329113"/>
          <p14:tracePt t="77791" x="6924675" y="4324350"/>
          <p14:tracePt t="77809" x="6924675" y="4314825"/>
          <p14:tracePt t="77824" x="6924675" y="4310063"/>
          <p14:tracePt t="77842" x="6929438" y="4300538"/>
          <p14:tracePt t="77859" x="6929438" y="4295775"/>
          <p14:tracePt t="77875" x="6929438" y="4276725"/>
          <p14:tracePt t="77892" x="6929438" y="4271963"/>
          <p14:tracePt t="78020" x="6929438" y="4286250"/>
          <p14:tracePt t="78026" x="6929438" y="4295775"/>
          <p14:tracePt t="78035" x="6929438" y="4319588"/>
          <p14:tracePt t="78045" x="6929438" y="4338638"/>
          <p14:tracePt t="78059" x="6938963" y="4443413"/>
          <p14:tracePt t="78075" x="6938963" y="4586288"/>
          <p14:tracePt t="78092" x="6948488" y="4738688"/>
          <p14:tracePt t="78108" x="6958013" y="4881563"/>
          <p14:tracePt t="78125" x="6958013" y="4948238"/>
          <p14:tracePt t="78141" x="6962775" y="5014913"/>
          <p14:tracePt t="78145" x="6962775" y="5053013"/>
          <p14:tracePt t="78158" x="6972300" y="5095875"/>
          <p14:tracePt t="78175" x="6972300" y="5238750"/>
          <p14:tracePt t="78191" x="6981825" y="5376863"/>
          <p14:tracePt t="78208" x="6981825" y="5481638"/>
          <p14:tracePt t="78225" x="6981825" y="5586413"/>
          <p14:tracePt t="78242" x="6981825" y="5738813"/>
          <p14:tracePt t="78259" x="6991350" y="5905500"/>
          <p14:tracePt t="78276" x="7000875" y="6086475"/>
          <p14:tracePt t="78291" x="7000875" y="6115050"/>
          <p14:tracePt t="78309" x="7010400" y="6191250"/>
          <p14:tracePt t="78326" x="7010400" y="6238875"/>
          <p14:tracePt t="78341" x="7010400" y="6243638"/>
          <p14:tracePt t="78359" x="7010400" y="6248400"/>
          <p14:tracePt t="78375" x="7010400" y="6253163"/>
          <p14:tracePt t="78391" x="7010400" y="6257925"/>
          <p14:tracePt t="78408" x="7010400" y="6262688"/>
          <p14:tracePt t="79195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prstClr val="black"/>
                </a:solidFill>
                <a:latin typeface="Calibri" panose="020F0502020204030204"/>
                <a:ea typeface="맑은 고딕" panose="020B0503020000020004" pitchFamily="50" charset="-127"/>
                <a:cs typeface="Calibri" panose="020F0502020204030204" pitchFamily="34" charset="0"/>
              </a:rPr>
              <a:t>Generated User-desired Zeolites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25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4CBD00C-9B6B-4415-A069-DE2611F09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212"/>
          <a:stretch/>
        </p:blipFill>
        <p:spPr>
          <a:xfrm>
            <a:off x="263353" y="2436968"/>
            <a:ext cx="8522202" cy="32688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33928" y="1848518"/>
            <a:ext cx="487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Target heat of adsorption value:    18 ~ 22 kJ/mol</a:t>
            </a:r>
            <a:endParaRPr kumimoji="0" lang="ko-KR" altLang="en-US" sz="18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326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6"/>
    </mc:Choice>
    <mc:Fallback xmlns="">
      <p:transition spd="slow" advTm="2970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863" x="2509838" y="4210050"/>
          <p14:tracePt t="6867" x="2509838" y="4205288"/>
          <p14:tracePt t="6877" x="2509838" y="4195763"/>
          <p14:tracePt t="6894" x="2500313" y="4167188"/>
          <p14:tracePt t="6911" x="2443163" y="4110038"/>
          <p14:tracePt t="6927" x="2352675" y="4057650"/>
          <p14:tracePt t="6944" x="2228850" y="4010025"/>
          <p14:tracePt t="6961" x="2085975" y="4000500"/>
          <p14:tracePt t="6966" x="1985963" y="4000500"/>
          <p14:tracePt t="6977" x="1933575" y="4000500"/>
          <p14:tracePt t="6994" x="1843088" y="4014788"/>
          <p14:tracePt t="7011" x="1690688" y="4086225"/>
          <p14:tracePt t="7027" x="1423988" y="4224338"/>
          <p14:tracePt t="7030" x="1338263" y="4276725"/>
          <p14:tracePt t="7044" x="1257300" y="4314825"/>
          <p14:tracePt t="7061" x="1109663" y="4419600"/>
          <p14:tracePt t="7077" x="976313" y="4548188"/>
          <p14:tracePt t="7094" x="904875" y="4643438"/>
          <p14:tracePt t="7110" x="866775" y="4752975"/>
          <p14:tracePt t="7127" x="885825" y="5019675"/>
          <p14:tracePt t="7127" x="919163" y="5148263"/>
          <p14:tracePt t="7144" x="1076325" y="5500688"/>
          <p14:tracePt t="7160" x="1195388" y="5724525"/>
          <p14:tracePt t="7162" x="1357313" y="5915025"/>
          <p14:tracePt t="7177" x="1614488" y="6186488"/>
          <p14:tracePt t="7194" x="1828800" y="6391275"/>
          <p14:tracePt t="7210" x="1952625" y="6481763"/>
          <p14:tracePt t="7227" x="2286000" y="6634163"/>
          <p14:tracePt t="7244" x="2519363" y="6677025"/>
          <p14:tracePt t="7261" x="2786063" y="6700838"/>
          <p14:tracePt t="7278" x="2967038" y="6696075"/>
          <p14:tracePt t="7295" x="3133725" y="6677025"/>
          <p14:tracePt t="7298" x="3200400" y="6667500"/>
          <p14:tracePt t="7311" x="3314700" y="6643688"/>
          <p14:tracePt t="7328" x="3443288" y="6634163"/>
          <p14:tracePt t="7345" x="3562350" y="6619875"/>
          <p14:tracePt t="7361" x="3648075" y="6600825"/>
          <p14:tracePt t="7364" x="3667125" y="6586538"/>
          <p14:tracePt t="7379" x="3695700" y="6581775"/>
          <p14:tracePt t="7395" x="3762375" y="6538913"/>
          <p14:tracePt t="7411" x="3786188" y="6505575"/>
          <p14:tracePt t="7428" x="3867150" y="6424613"/>
          <p14:tracePt t="7431" x="3881438" y="6391275"/>
          <p14:tracePt t="7444" x="3900488" y="6348413"/>
          <p14:tracePt t="7462" x="3933825" y="6138863"/>
          <p14:tracePt t="7478" x="3943350" y="6062663"/>
          <p14:tracePt t="7494" x="3943350" y="5834063"/>
          <p14:tracePt t="7511" x="3914775" y="5448300"/>
          <p14:tracePt t="7527" x="3910013" y="5400675"/>
          <p14:tracePt t="7544" x="3900488" y="5381625"/>
          <p14:tracePt t="7561" x="3895725" y="5376863"/>
          <p14:tracePt t="7562" x="3895725" y="5372100"/>
          <p14:tracePt t="7577" x="3886200" y="5372100"/>
          <p14:tracePt t="7594" x="3867150" y="5367338"/>
          <p14:tracePt t="7611" x="3857625" y="5357813"/>
          <p14:tracePt t="7627" x="3810000" y="5353050"/>
          <p14:tracePt t="7644" x="3748088" y="5338763"/>
          <p14:tracePt t="7661" x="3690938" y="5338763"/>
          <p14:tracePt t="7677" x="3633788" y="5329238"/>
          <p14:tracePt t="7694" x="3576638" y="5329238"/>
          <p14:tracePt t="7711" x="3543300" y="5329238"/>
          <p14:tracePt t="7728" x="3524250" y="5334000"/>
          <p14:tracePt t="7744" x="3509963" y="5348288"/>
          <p14:tracePt t="7761" x="3495675" y="5372100"/>
          <p14:tracePt t="7778" x="3462338" y="5434013"/>
          <p14:tracePt t="7794" x="3424238" y="5553075"/>
          <p14:tracePt t="7797" x="3424238" y="5581650"/>
          <p14:tracePt t="7811" x="3424238" y="5605463"/>
          <p14:tracePt t="7828" x="3424238" y="5614988"/>
          <p14:tracePt t="8216" x="3429000" y="5624513"/>
          <p14:tracePt t="8225" x="3448050" y="5648325"/>
          <p14:tracePt t="8231" x="3495675" y="5695950"/>
          <p14:tracePt t="8245" x="3662363" y="5819775"/>
          <p14:tracePt t="8261" x="3786188" y="5895975"/>
          <p14:tracePt t="8278" x="4124325" y="6053138"/>
          <p14:tracePt t="8296" x="4962525" y="6319838"/>
          <p14:tracePt t="8312" x="5257800" y="6376988"/>
          <p14:tracePt t="8328" x="5548313" y="6396038"/>
          <p14:tracePt t="8345" x="5676900" y="6396038"/>
          <p14:tracePt t="8347" x="5800725" y="6396038"/>
          <p14:tracePt t="8361" x="5905500" y="6391275"/>
          <p14:tracePt t="8378" x="6438900" y="6110288"/>
          <p14:tracePt t="8395" x="6610350" y="5929313"/>
          <p14:tracePt t="8411" x="6672263" y="5834063"/>
          <p14:tracePt t="8413" x="6724650" y="5729288"/>
          <p14:tracePt t="8428" x="6834188" y="5291138"/>
          <p14:tracePt t="8445" x="6848475" y="5048250"/>
          <p14:tracePt t="8461" x="6858000" y="4819650"/>
          <p14:tracePt t="8478" x="6858000" y="4605338"/>
          <p14:tracePt t="8495" x="6858000" y="4391025"/>
          <p14:tracePt t="8498" x="6848475" y="4157663"/>
          <p14:tracePt t="8511" x="6848475" y="4095750"/>
          <p14:tracePt t="8528" x="6838950" y="4000500"/>
          <p14:tracePt t="8546" x="6838950" y="3910013"/>
          <p14:tracePt t="8563" x="6838950" y="3867150"/>
          <p14:tracePt t="8578" x="6838950" y="3862388"/>
          <p14:tracePt t="8640" x="6838950" y="3857625"/>
          <p14:tracePt t="8647" x="6838950" y="3852863"/>
          <p14:tracePt t="8682" x="6843713" y="3852863"/>
          <p14:tracePt t="8734" x="6853238" y="3852863"/>
          <p14:tracePt t="8744" x="6858000" y="3862388"/>
          <p14:tracePt t="8749" x="6872288" y="3881438"/>
          <p14:tracePt t="8761" x="6896100" y="3924300"/>
          <p14:tracePt t="8778" x="6991350" y="4110038"/>
          <p14:tracePt t="8795" x="7162800" y="4648200"/>
          <p14:tracePt t="8813" x="7424738" y="5600700"/>
          <p14:tracePt t="8829" x="7543800" y="6086475"/>
          <p14:tracePt t="8846" x="7677150" y="6581775"/>
          <p14:tracePt t="8863" x="7739063" y="6838950"/>
          <p14:tracePt t="8879" x="7800975" y="6853238"/>
          <p14:tracePt t="8882" x="7829550" y="6853238"/>
          <p14:tracePt t="8895" x="7834313" y="6853238"/>
          <p14:tracePt t="8913" x="7839075" y="6853238"/>
          <p14:tracePt t="8929" x="7848600" y="6853238"/>
          <p14:tracePt t="9046" x="7853363" y="6853238"/>
          <p14:tracePt t="9055" x="7858125" y="6843713"/>
          <p14:tracePt t="9065" x="7862888" y="6815138"/>
          <p14:tracePt t="9079" x="7872413" y="6748463"/>
          <p14:tracePt t="9095" x="7905750" y="6491288"/>
          <p14:tracePt t="9113" x="7924800" y="6300788"/>
          <p14:tracePt t="9129" x="7924800" y="6086475"/>
          <p14:tracePt t="9145" x="7924800" y="5867400"/>
          <p14:tracePt t="9162" x="7896225" y="5662613"/>
          <p14:tracePt t="9178" x="7877175" y="5543550"/>
          <p14:tracePt t="9195" x="7853363" y="5467350"/>
          <p14:tracePt t="9212" x="7834313" y="5419725"/>
          <p14:tracePt t="9216" x="7834313" y="5405438"/>
          <p14:tracePt t="9228" x="7824788" y="5391150"/>
          <p14:tracePt t="9245" x="7805738" y="5357813"/>
          <p14:tracePt t="9247" x="7791450" y="5338763"/>
          <p14:tracePt t="9261" x="7786688" y="5310188"/>
          <p14:tracePt t="9278" x="7772400" y="5291138"/>
          <p14:tracePt t="9282" x="7772400" y="5281613"/>
          <p14:tracePt t="9295" x="7772400" y="5276850"/>
          <p14:tracePt t="9312" x="7767638" y="5272088"/>
          <p14:tracePt t="9345" x="7767638" y="5267325"/>
          <p14:tracePt t="9377" x="7767638" y="5262563"/>
          <p14:tracePt t="9397" x="7762875" y="5262563"/>
          <p14:tracePt t="10241" x="0" y="0"/>
        </p14:tracePtLst>
        <p14:tracePtLst>
          <p14:tracePt t="12328" x="6810375" y="2281238"/>
          <p14:tracePt t="12338" x="6810375" y="2276475"/>
          <p14:tracePt t="12364" x="6810375" y="2271713"/>
          <p14:tracePt t="12375" x="6810375" y="2266950"/>
          <p14:tracePt t="12383" x="6810375" y="2262188"/>
          <p14:tracePt t="12396" x="6810375" y="2257425"/>
          <p14:tracePt t="12413" x="6777038" y="2228850"/>
          <p14:tracePt t="12429" x="6734175" y="2195513"/>
          <p14:tracePt t="12446" x="6643688" y="2124075"/>
          <p14:tracePt t="12463" x="6419850" y="1971675"/>
          <p14:tracePt t="12480" x="6115050" y="1828800"/>
          <p14:tracePt t="12496" x="5881688" y="1733550"/>
          <p14:tracePt t="12513" x="5767388" y="1709738"/>
          <p14:tracePt t="12517" x="5662613" y="1690688"/>
          <p14:tracePt t="12518" x="5572125" y="1681163"/>
          <p14:tracePt t="12530" x="5472113" y="1671638"/>
          <p14:tracePt t="12547" x="5419725" y="1671638"/>
          <p14:tracePt t="12564" x="5410200" y="1671638"/>
          <p14:tracePt t="12610" x="5400675" y="1671638"/>
          <p14:tracePt t="12614" x="5400675" y="1676400"/>
          <p14:tracePt t="12630" x="5395913" y="1700213"/>
          <p14:tracePt t="12646" x="5381625" y="1766888"/>
          <p14:tracePt t="12663" x="5381625" y="1824038"/>
          <p14:tracePt t="12680" x="5400675" y="1905000"/>
          <p14:tracePt t="12682" x="5414963" y="1938338"/>
          <p14:tracePt t="12696" x="5481638" y="2052638"/>
          <p14:tracePt t="12713" x="5510213" y="2105025"/>
          <p14:tracePt t="12730" x="5548313" y="2147888"/>
          <p14:tracePt t="12746" x="5581650" y="2171700"/>
          <p14:tracePt t="12751" x="5600700" y="2181225"/>
          <p14:tracePt t="12752" x="5624513" y="2195513"/>
          <p14:tracePt t="12763" x="5653088" y="2195513"/>
          <p14:tracePt t="12781" x="5734050" y="2209800"/>
          <p14:tracePt t="12797" x="5900738" y="2219325"/>
          <p14:tracePt t="12814" x="6129338" y="2238375"/>
          <p14:tracePt t="12831" x="6367463" y="2238375"/>
          <p14:tracePt t="12834" x="6472238" y="2233613"/>
          <p14:tracePt t="12846" x="6615113" y="2214563"/>
          <p14:tracePt t="12863" x="6748463" y="2176463"/>
          <p14:tracePt t="12880" x="6810375" y="2152650"/>
          <p14:tracePt t="12897" x="6848475" y="2124075"/>
          <p14:tracePt t="12913" x="6858000" y="2105025"/>
          <p14:tracePt t="12917" x="6862763" y="2100263"/>
          <p14:tracePt t="12930" x="6867525" y="2081213"/>
          <p14:tracePt t="12946" x="6877050" y="2071688"/>
          <p14:tracePt t="12963" x="6877050" y="2062163"/>
          <p14:tracePt t="12980" x="6881813" y="2062163"/>
          <p14:tracePt t="12983" x="6881813" y="2057400"/>
          <p14:tracePt t="13381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Zeolites vs </a:t>
            </a:r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MOFs (a.k.a. Coordination Polymers)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27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0" y="-182880"/>
            <a:ext cx="914400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charset="0"/>
                <a:ea typeface="ＭＳ Ｐゴシック" charset="0"/>
                <a:cs typeface="ＭＳ Ｐゴシック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charset="0"/>
                <a:ea typeface="ＭＳ Ｐゴシック" charset="0"/>
                <a:cs typeface="ＭＳ Ｐゴシック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charset="0"/>
                <a:ea typeface="ＭＳ Ｐゴシック" charset="0"/>
                <a:cs typeface="ＭＳ Ｐゴシック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charset="0"/>
                <a:ea typeface="ＭＳ Ｐゴシック" charset="0"/>
                <a:cs typeface="ＭＳ Ｐゴシック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charset="0"/>
                <a:ea typeface="ＭＳ Ｐゴシック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charset="0"/>
                <a:ea typeface="ＭＳ Ｐゴシック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charset="0"/>
                <a:ea typeface="ＭＳ Ｐゴシック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2"/>
                </a:solidFill>
                <a:latin typeface="Bookman Old Style" charset="0"/>
                <a:ea typeface="ＭＳ Ｐゴシック" charset="0"/>
              </a:defRPr>
            </a:lvl9pPr>
          </a:lstStyle>
          <a:p>
            <a:pPr algn="ctr" eaLnBrk="1" hangingPunct="1"/>
            <a:endParaRPr lang="en-US" altLang="ko-KR" sz="3000" b="1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8" name="Content Placeholder 11"/>
          <p:cNvSpPr>
            <a:spLocks noGrp="1"/>
          </p:cNvSpPr>
          <p:nvPr>
            <p:ph sz="quarter" idx="1"/>
          </p:nvPr>
        </p:nvSpPr>
        <p:spPr>
          <a:xfrm>
            <a:off x="2364028" y="2220412"/>
            <a:ext cx="4103834" cy="4784268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endParaRPr lang="en-US" altLang="ko-KR" sz="1600" dirty="0">
              <a:cs typeface="Arial" panose="020B0604020202020204" pitchFamily="34" charset="0"/>
            </a:endParaRPr>
          </a:p>
          <a:p>
            <a:r>
              <a:rPr lang="en-US" altLang="ko-KR" sz="1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Nanoporous materials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: contain pores o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the order of few Angstroms to 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nanometers.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Different classes of materials exist:  zeolites, MOFs, COFs, etc.</a:t>
            </a:r>
          </a:p>
          <a:p>
            <a:r>
              <a:rPr lang="en-US" altLang="ko-KR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Large surface area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and high </a:t>
            </a:r>
            <a:r>
              <a:rPr lang="en-US" altLang="ko-KR" sz="18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tunability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00" y="1758747"/>
            <a:ext cx="118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Zeolites</a:t>
            </a:r>
          </a:p>
        </p:txBody>
      </p:sp>
      <p:pic>
        <p:nvPicPr>
          <p:cNvPr id="10" name="Picture 2" descr="캡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"/>
          <a:stretch>
            <a:fillRect/>
          </a:stretch>
        </p:blipFill>
        <p:spPr bwMode="auto">
          <a:xfrm>
            <a:off x="315233" y="2350350"/>
            <a:ext cx="1979111" cy="271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nch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9" b="8728"/>
          <a:stretch/>
        </p:blipFill>
        <p:spPr bwMode="auto">
          <a:xfrm>
            <a:off x="6363385" y="2755391"/>
            <a:ext cx="2009041" cy="20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76383" y="1743317"/>
            <a:ext cx="5387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Metal-organic frameworks 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(MOFs)</a:t>
            </a:r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"/>
          </p:nvPr>
        </p:nvSpPr>
        <p:spPr>
          <a:xfrm>
            <a:off x="175564" y="4812116"/>
            <a:ext cx="8492948" cy="4784268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endParaRPr lang="en-US" altLang="ko-KR" sz="1600" dirty="0">
              <a:cs typeface="Arial" panose="020B0604020202020204" pitchFamily="34" charset="0"/>
            </a:endParaRPr>
          </a:p>
          <a:p>
            <a:r>
              <a:rPr lang="en-US" altLang="ko-KR" sz="1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Crystalline</a:t>
            </a:r>
          </a:p>
          <a:p>
            <a:r>
              <a:rPr lang="en-US" altLang="ko-KR" sz="1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Porous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altLang="ko-KR" sz="1800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Chemically Simple (pure silica)</a:t>
            </a: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"/>
          </p:nvPr>
        </p:nvSpPr>
        <p:spPr>
          <a:xfrm>
            <a:off x="6173291" y="4793623"/>
            <a:ext cx="8492948" cy="4784268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endParaRPr lang="en-US" altLang="ko-KR" sz="1600" dirty="0">
              <a:cs typeface="Arial" panose="020B0604020202020204" pitchFamily="34" charset="0"/>
            </a:endParaRPr>
          </a:p>
          <a:p>
            <a:r>
              <a:rPr lang="en-US" altLang="ko-KR" sz="1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Crystalline</a:t>
            </a:r>
          </a:p>
          <a:p>
            <a:r>
              <a:rPr lang="en-US" altLang="ko-KR" sz="1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Porous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altLang="ko-KR" sz="1800" u="sng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Chemically Complex</a:t>
            </a: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0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247"/>
    </mc:Choice>
    <mc:Fallback xmlns="">
      <p:transition spd="slow" advTm="45247"/>
    </mc:Fallback>
  </mc:AlternateContent>
  <p:timing>
    <p:tnLst>
      <p:par>
        <p:cTn id="1" dur="indefinite" restart="never" nodeType="tmRoot"/>
      </p:par>
    </p:tnLst>
  </p:timing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1"/>
          </p:nvPr>
        </p:nvSpPr>
        <p:spPr>
          <a:xfrm>
            <a:off x="45075" y="5072456"/>
            <a:ext cx="8680692" cy="1494827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endParaRPr lang="en-US" altLang="ko-KR" sz="1800" dirty="0">
              <a:cs typeface="Arial" panose="020B0604020202020204" pitchFamily="34" charset="0"/>
            </a:endParaRPr>
          </a:p>
          <a:p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number of MOFs is increasing rapidly (Over 70,000 experimentally synthesized MOFs and many more number of hypothetical materials exist).</a:t>
            </a:r>
          </a:p>
          <a:p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Big data set does exist even for just the experimental structures.  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Number of MOFs is Increasing Rapidly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28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/>
          <a:stretch/>
        </p:blipFill>
        <p:spPr>
          <a:xfrm>
            <a:off x="172402" y="1467440"/>
            <a:ext cx="4843145" cy="38342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82746" y="1128786"/>
            <a:ext cx="2831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MOFs</a:t>
            </a:r>
            <a:endParaRPr lang="ko-KR" altLang="en-US" sz="2000" b="1" baseline="30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Synthesis and applications of MOF-derived porous nanostructures -  ScienceDire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97" y="1576786"/>
            <a:ext cx="3187494" cy="34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7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10"/>
    </mc:Choice>
    <mc:Fallback xmlns="">
      <p:transition spd="slow" advTm="33010"/>
    </mc:Fallback>
  </mc:AlternateContent>
  <p:timing>
    <p:tnLst>
      <p:par>
        <p:cTn id="1" dur="indefinite" restart="never" nodeType="tmRoot"/>
      </p:par>
    </p:tn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Different Representation of MOFs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29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3" name="Group 4"/>
          <p:cNvGrpSpPr/>
          <p:nvPr/>
        </p:nvGrpSpPr>
        <p:grpSpPr>
          <a:xfrm>
            <a:off x="1508856" y="3715360"/>
            <a:ext cx="5706286" cy="2461172"/>
            <a:chOff x="4166724" y="4185863"/>
            <a:chExt cx="4451019" cy="1919764"/>
          </a:xfrm>
        </p:grpSpPr>
        <p:pic>
          <p:nvPicPr>
            <p:cNvPr id="14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822" y="4185863"/>
              <a:ext cx="4399921" cy="1919764"/>
            </a:xfrm>
            <a:prstGeom prst="rect">
              <a:avLst/>
            </a:prstGeom>
          </p:spPr>
        </p:pic>
        <p:sp>
          <p:nvSpPr>
            <p:cNvPr id="15" name="Rectangle 6"/>
            <p:cNvSpPr/>
            <p:nvPr/>
          </p:nvSpPr>
          <p:spPr>
            <a:xfrm>
              <a:off x="4166724" y="4185863"/>
              <a:ext cx="431387" cy="431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6" name="TextBox 7"/>
          <p:cNvSpPr txBox="1"/>
          <p:nvPr/>
        </p:nvSpPr>
        <p:spPr>
          <a:xfrm>
            <a:off x="1508856" y="3899074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Metal cluster</a:t>
            </a:r>
            <a:endParaRPr lang="ko-KR" altLang="en-US" dirty="0"/>
          </a:p>
        </p:txBody>
      </p:sp>
      <p:sp>
        <p:nvSpPr>
          <p:cNvPr id="17" name="TextBox 8"/>
          <p:cNvSpPr txBox="1"/>
          <p:nvPr/>
        </p:nvSpPr>
        <p:spPr>
          <a:xfrm>
            <a:off x="3147280" y="3899074"/>
            <a:ext cx="176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Organic linker</a:t>
            </a:r>
            <a:endParaRPr lang="ko-KR" altLang="en-US" dirty="0"/>
          </a:p>
        </p:txBody>
      </p:sp>
      <p:sp>
        <p:nvSpPr>
          <p:cNvPr id="18" name="TextBox 9"/>
          <p:cNvSpPr txBox="1"/>
          <p:nvPr/>
        </p:nvSpPr>
        <p:spPr>
          <a:xfrm>
            <a:off x="7280651" y="4634649"/>
            <a:ext cx="116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MOF</a:t>
            </a:r>
            <a:endParaRPr lang="ko-KR" altLang="en-US" sz="2400" dirty="0"/>
          </a:p>
        </p:txBody>
      </p:sp>
      <p:sp>
        <p:nvSpPr>
          <p:cNvPr id="1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of the key features of MOFs is its modularity. 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are hundreds of different metal clusters and hundreds of different linkers. 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they can be built in a facile manner for different combinations. 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 we will use these “components” as a single cluster in representation for the AI. 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07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12"/>
    </mc:Choice>
    <mc:Fallback xmlns="">
      <p:transition spd="slow" advTm="83312"/>
    </mc:Fallback>
  </mc:AlternateContent>
  <p:timing>
    <p:tnLst>
      <p:par>
        <p:cTn id="1" dur="indefinite" restart="never" nodeType="tmRoot"/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MOFs - Combinatorial Lego Building Blocks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73" y="2690157"/>
            <a:ext cx="3813717" cy="353155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312" y="1105521"/>
            <a:ext cx="6989375" cy="1584636"/>
          </a:xfrm>
          <a:prstGeom prst="rect">
            <a:avLst/>
          </a:prstGeom>
        </p:spPr>
      </p:pic>
      <p:pic>
        <p:nvPicPr>
          <p:cNvPr id="21" name="Picture 2" descr="Image result for lego building bloc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11" y="2818066"/>
            <a:ext cx="4348825" cy="327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2271131" y="6462971"/>
            <a:ext cx="27406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C. Wilmer et al., </a:t>
            </a:r>
            <a:r>
              <a:rPr lang="en-US" altLang="ko-KR" sz="1200" i="1" dirty="0" smtClean="0">
                <a:latin typeface="Calibri" panose="020F0502020204030204" pitchFamily="34" charset="0"/>
                <a:cs typeface="Calibri" panose="020F0502020204030204" pitchFamily="34" charset="0"/>
              </a:rPr>
              <a:t>Nat. Chem.</a:t>
            </a:r>
            <a:r>
              <a:rPr lang="en-US" altLang="ko-K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ko-KR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, 83 (2012).</a:t>
            </a:r>
          </a:p>
          <a:p>
            <a:pPr eaLnBrk="0" hangingPunct="0"/>
            <a:endParaRPr lang="en-US" altLang="ko-KR" sz="12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641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98"/>
    </mc:Choice>
    <mc:Fallback xmlns="">
      <p:transition spd="slow" advTm="35898"/>
    </mc:Fallback>
  </mc:AlternateContent>
  <p:timing>
    <p:tnLst>
      <p:par>
        <p:cTn id="1" dur="indefinite" restart="never" nodeType="tmRoot"/>
      </p:par>
    </p:tnLst>
  </p:timing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Node/Edge Abstraction for MOFs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31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unit cell of each of these MOFs can be abstracted into node, edge, and known topologies.  Example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1" y="1939006"/>
            <a:ext cx="7901540" cy="42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36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052"/>
    </mc:Choice>
    <mc:Fallback xmlns="">
      <p:transition spd="slow" advTm="106052"/>
    </mc:Fallback>
  </mc:AlternateContent>
  <p:timing>
    <p:tnLst>
      <p:par>
        <p:cTn id="1" dur="indefinite" restart="never" nodeType="tmRoot"/>
      </p:par>
    </p:tn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Molecules/Materials Representation Revisited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pic>
        <p:nvPicPr>
          <p:cNvPr id="3074" name="Picture 2" descr="https://science.sciencemag.org/content/sci/361/6400/360/F3.large.jpg?width=800&amp;height=600&amp;carouse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504" y="1730808"/>
            <a:ext cx="4630508" cy="368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65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485"/>
    </mc:Choice>
    <mc:Fallback xmlns="">
      <p:transition spd="slow" advTm="13148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968" x="5624513" y="2328863"/>
          <p14:tracePt t="14010" x="5619750" y="2328863"/>
          <p14:tracePt t="14029" x="5614988" y="2328863"/>
          <p14:tracePt t="14038" x="5610225" y="2328863"/>
          <p14:tracePt t="14051" x="5605463" y="2328863"/>
          <p14:tracePt t="14068" x="5581650" y="2328863"/>
          <p14:tracePt t="14102" x="5438775" y="2319338"/>
          <p14:tracePt t="14105" x="5348288" y="2319338"/>
          <p14:tracePt t="14118" x="5195888" y="2324100"/>
          <p14:tracePt t="14134" x="5038725" y="2343150"/>
          <p14:tracePt t="14151" x="4886325" y="2352675"/>
          <p14:tracePt t="14168" x="4795838" y="2352675"/>
          <p14:tracePt t="14185" x="4700588" y="2366963"/>
          <p14:tracePt t="14201" x="4648200" y="2381250"/>
          <p14:tracePt t="14218" x="4562475" y="2409825"/>
          <p14:tracePt t="14234" x="4505325" y="2414588"/>
          <p14:tracePt t="14251" x="4443413" y="2438400"/>
          <p14:tracePt t="14255" x="4414838" y="2447925"/>
          <p14:tracePt t="14268" x="4348163" y="2466975"/>
          <p14:tracePt t="14285" x="4281488" y="2495550"/>
          <p14:tracePt t="14301" x="4224338" y="2519363"/>
          <p14:tracePt t="14318" x="4167188" y="2543175"/>
          <p14:tracePt t="14323" x="4152900" y="2557463"/>
          <p14:tracePt t="14335" x="4138613" y="2566988"/>
          <p14:tracePt t="14351" x="4129088" y="2576513"/>
          <p14:tracePt t="14368" x="4119563" y="2586038"/>
          <p14:tracePt t="14384" x="4110038" y="2590800"/>
          <p14:tracePt t="14407" x="4114800" y="2595563"/>
          <p14:tracePt t="14418" x="4119563" y="2600325"/>
          <p14:tracePt t="14435" x="4124325" y="2614613"/>
          <p14:tracePt t="14451" x="4129088" y="2619375"/>
          <p14:tracePt t="14468" x="4133850" y="2624138"/>
          <p14:tracePt t="14484" x="4138613" y="2628900"/>
          <p14:tracePt t="14501" x="4157663" y="2638425"/>
          <p14:tracePt t="14518" x="4205288" y="2652713"/>
          <p14:tracePt t="14535" x="4300538" y="2662238"/>
          <p14:tracePt t="14551" x="4438650" y="2671763"/>
          <p14:tracePt t="14568" x="4657725" y="2686050"/>
          <p14:tracePt t="14585" x="4819650" y="2686050"/>
          <p14:tracePt t="14601" x="5024438" y="2686050"/>
          <p14:tracePt t="14618" x="5153025" y="2686050"/>
          <p14:tracePt t="14635" x="5291138" y="2686050"/>
          <p14:tracePt t="14651" x="5481638" y="2686050"/>
          <p14:tracePt t="14654" x="5557838" y="2681288"/>
          <p14:tracePt t="14668" x="5638800" y="2667000"/>
          <p14:tracePt t="14685" x="5795963" y="2638425"/>
          <p14:tracePt t="14701" x="5962650" y="2619375"/>
          <p14:tracePt t="14718" x="6167438" y="2600325"/>
          <p14:tracePt t="14721" x="6243638" y="2590800"/>
          <p14:tracePt t="14735" x="6400800" y="2571750"/>
          <p14:tracePt t="14751" x="6453188" y="2562225"/>
          <p14:tracePt t="14755" x="6505575" y="2552700"/>
          <p14:tracePt t="14768" x="6572250" y="2543175"/>
          <p14:tracePt t="14785" x="6729413" y="2524125"/>
          <p14:tracePt t="14801" x="6848475" y="2505075"/>
          <p14:tracePt t="14818" x="6991350" y="2500313"/>
          <p14:tracePt t="14836" x="7062788" y="2471738"/>
          <p14:tracePt t="14851" x="7100888" y="2462213"/>
          <p14:tracePt t="14869" x="7110413" y="2452688"/>
          <p14:tracePt t="14885" x="7115175" y="2447925"/>
          <p14:tracePt t="14902" x="7115175" y="2443163"/>
          <p14:tracePt t="14920" x="7115175" y="2438400"/>
          <p14:tracePt t="14966" x="7115175" y="2433638"/>
          <p14:tracePt t="14972" x="7110413" y="2433638"/>
          <p14:tracePt t="14985" x="7096125" y="2414588"/>
          <p14:tracePt t="15001" x="7081838" y="2400300"/>
          <p14:tracePt t="15018" x="7058025" y="2381250"/>
          <p14:tracePt t="15035" x="7010400" y="2362200"/>
          <p14:tracePt t="15051" x="6962775" y="2352675"/>
          <p14:tracePt t="15069" x="6872288" y="2347913"/>
          <p14:tracePt t="15085" x="6834188" y="2338388"/>
          <p14:tracePt t="15102" x="6748463" y="2338388"/>
          <p14:tracePt t="15118" x="6686550" y="2338388"/>
          <p14:tracePt t="15135" x="6662738" y="2333625"/>
          <p14:tracePt t="15151" x="6648450" y="2333625"/>
          <p14:tracePt t="15374" x="0" y="0"/>
        </p14:tracePtLst>
        <p14:tracePtLst>
          <p14:tracePt t="21287" x="4748213" y="3267075"/>
          <p14:tracePt t="21292" x="4738688" y="3262313"/>
          <p14:tracePt t="21304" x="4733925" y="3257550"/>
          <p14:tracePt t="21321" x="4724400" y="3248025"/>
          <p14:tracePt t="21337" x="4705350" y="3243263"/>
          <p14:tracePt t="21354" x="4686300" y="3233738"/>
          <p14:tracePt t="21371" x="4405313" y="3186113"/>
          <p14:tracePt t="21387" x="4252913" y="3176588"/>
          <p14:tracePt t="21404" x="4133850" y="3167063"/>
          <p14:tracePt t="21421" x="4043363" y="3167063"/>
          <p14:tracePt t="21437" x="3986213" y="3167063"/>
          <p14:tracePt t="21454" x="3929063" y="3167063"/>
          <p14:tracePt t="21471" x="3905250" y="3176588"/>
          <p14:tracePt t="21487" x="3886200" y="3181350"/>
          <p14:tracePt t="21504" x="3871913" y="3195638"/>
          <p14:tracePt t="21521" x="3848100" y="3214688"/>
          <p14:tracePt t="21538" x="3833813" y="3238500"/>
          <p14:tracePt t="21554" x="3824288" y="3262313"/>
          <p14:tracePt t="21570" x="3800475" y="3314700"/>
          <p14:tracePt t="21587" x="3776663" y="3367088"/>
          <p14:tracePt t="21604" x="3752850" y="3471863"/>
          <p14:tracePt t="21620" x="3738563" y="3533775"/>
          <p14:tracePt t="21637" x="3738563" y="3600450"/>
          <p14:tracePt t="21654" x="3738563" y="3648075"/>
          <p14:tracePt t="21671" x="3771900" y="3709988"/>
          <p14:tracePt t="21687" x="3800475" y="3762375"/>
          <p14:tracePt t="21704" x="3819525" y="3781425"/>
          <p14:tracePt t="21706" x="3833813" y="3795713"/>
          <p14:tracePt t="21721" x="3843338" y="3800475"/>
          <p14:tracePt t="21737" x="3862388" y="3819525"/>
          <p14:tracePt t="21754" x="3862388" y="3824288"/>
          <p14:tracePt t="21771" x="3871913" y="3824288"/>
          <p14:tracePt t="21792" x="3876675" y="3824288"/>
          <p14:tracePt t="21804" x="3886200" y="3833813"/>
          <p14:tracePt t="21821" x="3981450" y="3871913"/>
          <p14:tracePt t="21837" x="4124325" y="3910013"/>
          <p14:tracePt t="21854" x="4257675" y="3948113"/>
          <p14:tracePt t="21871" x="4414838" y="3986213"/>
          <p14:tracePt t="21887" x="4624388" y="4029075"/>
          <p14:tracePt t="21904" x="4762500" y="4029075"/>
          <p14:tracePt t="21921" x="4867275" y="4029075"/>
          <p14:tracePt t="21937" x="4986338" y="4014788"/>
          <p14:tracePt t="21954" x="5005388" y="4010025"/>
          <p14:tracePt t="21971" x="5010150" y="4010025"/>
          <p14:tracePt t="21994" x="5010150" y="4000500"/>
          <p14:tracePt t="22074" x="5010150" y="3995738"/>
          <p14:tracePt t="22094" x="5010150" y="3990975"/>
          <p14:tracePt t="22236" x="0" y="0"/>
        </p14:tracePtLst>
        <p14:tracePtLst>
          <p14:tracePt t="24797" x="4600575" y="2471738"/>
          <p14:tracePt t="24863" x="4600575" y="2466975"/>
          <p14:tracePt t="24959" x="4624388" y="2466975"/>
          <p14:tracePt t="24968" x="4662488" y="2462213"/>
          <p14:tracePt t="24972" x="4714875" y="2462213"/>
          <p14:tracePt t="24989" x="4857750" y="2462213"/>
          <p14:tracePt t="25005" x="4933950" y="2452688"/>
          <p14:tracePt t="25008" x="5024438" y="2452688"/>
          <p14:tracePt t="25022" x="5100638" y="2443163"/>
          <p14:tracePt t="25039" x="5491163" y="2409825"/>
          <p14:tracePt t="25055" x="5605463" y="2409825"/>
          <p14:tracePt t="25072" x="5734050" y="2400300"/>
          <p14:tracePt t="25089" x="5815013" y="2400300"/>
          <p14:tracePt t="25106" x="5929313" y="2400300"/>
          <p14:tracePt t="25122" x="6129338" y="2400300"/>
          <p14:tracePt t="25139" x="6272213" y="2400300"/>
          <p14:tracePt t="25156" x="6477000" y="2390775"/>
          <p14:tracePt t="25172" x="6629400" y="2390775"/>
          <p14:tracePt t="25174" x="6715125" y="2390775"/>
          <p14:tracePt t="25189" x="6781800" y="2395538"/>
          <p14:tracePt t="25205" x="6896100" y="2395538"/>
          <p14:tracePt t="25222" x="6991350" y="2395538"/>
          <p14:tracePt t="25239" x="7067550" y="2400300"/>
          <p14:tracePt t="25256" x="7091363" y="2400300"/>
          <p14:tracePt t="25272" x="7105650" y="2400300"/>
          <p14:tracePt t="25275" x="7110413" y="2400300"/>
          <p14:tracePt t="25289" x="7115175" y="2400300"/>
          <p14:tracePt t="26293" x="0" y="0"/>
        </p14:tracePtLst>
        <p14:tracePtLst>
          <p14:tracePt t="27364" x="4719638" y="3209925"/>
          <p14:tracePt t="27430" x="4714875" y="3209925"/>
          <p14:tracePt t="27436" x="4695825" y="3209925"/>
          <p14:tracePt t="27446" x="4648200" y="3205163"/>
          <p14:tracePt t="27456" x="4567238" y="3205163"/>
          <p14:tracePt t="27473" x="4352925" y="3195638"/>
          <p14:tracePt t="27490" x="4071938" y="3181350"/>
          <p14:tracePt t="27507" x="3995738" y="3181350"/>
          <p14:tracePt t="27523" x="3905250" y="3181350"/>
          <p14:tracePt t="27542" x="3848100" y="3200400"/>
          <p14:tracePt t="27556" x="3814763" y="3228975"/>
          <p14:tracePt t="27573" x="3771900" y="3271838"/>
          <p14:tracePt t="27590" x="3738563" y="3305175"/>
          <p14:tracePt t="27607" x="3695700" y="3395663"/>
          <p14:tracePt t="27623" x="3667125" y="3462338"/>
          <p14:tracePt t="27641" x="3657600" y="3533775"/>
          <p14:tracePt t="27656" x="3657600" y="3586163"/>
          <p14:tracePt t="27674" x="3700463" y="3648075"/>
          <p14:tracePt t="27690" x="3762375" y="3705225"/>
          <p14:tracePt t="27707" x="3786188" y="3733800"/>
          <p14:tracePt t="27723" x="3848100" y="3771900"/>
          <p14:tracePt t="27740" x="3900488" y="3800475"/>
          <p14:tracePt t="27757" x="3971925" y="3824288"/>
          <p14:tracePt t="27774" x="4105275" y="3852863"/>
          <p14:tracePt t="27790" x="4214813" y="3881438"/>
          <p14:tracePt t="27807" x="4314825" y="3890963"/>
          <p14:tracePt t="27823" x="4329113" y="3890963"/>
          <p14:tracePt t="27930" x="4314825" y="3890963"/>
          <p14:tracePt t="27933" x="4300538" y="3890963"/>
          <p14:tracePt t="27945" x="4295775" y="3895725"/>
          <p14:tracePt t="27956" x="4291013" y="3895725"/>
          <p14:tracePt t="28020" x="4310063" y="3900488"/>
          <p14:tracePt t="28030" x="4371975" y="3919538"/>
          <p14:tracePt t="28037" x="4448175" y="3929063"/>
          <p14:tracePt t="28046" x="4514850" y="3938588"/>
          <p14:tracePt t="28057" x="4576763" y="3938588"/>
          <p14:tracePt t="28073" x="4719638" y="3933825"/>
          <p14:tracePt t="28075" x="4762500" y="3924300"/>
          <p14:tracePt t="28090" x="4805363" y="3910013"/>
          <p14:tracePt t="28107" x="4891088" y="3881438"/>
          <p14:tracePt t="28124" x="4962525" y="3848100"/>
          <p14:tracePt t="28140" x="5053013" y="3786188"/>
          <p14:tracePt t="28141" x="5086350" y="3752850"/>
          <p14:tracePt t="28157" x="5172075" y="3667125"/>
          <p14:tracePt t="28173" x="5205413" y="3633788"/>
          <p14:tracePt t="28175" x="5253038" y="3576638"/>
          <p14:tracePt t="28190" x="5276850" y="3543300"/>
          <p14:tracePt t="28207" x="5334000" y="3376613"/>
          <p14:tracePt t="28223" x="5353050" y="3224213"/>
          <p14:tracePt t="28240" x="5353050" y="3105150"/>
          <p14:tracePt t="28257" x="5343525" y="3033713"/>
          <p14:tracePt t="28273" x="5319713" y="2976563"/>
          <p14:tracePt t="28277" x="5300663" y="2933700"/>
          <p14:tracePt t="28290" x="5295900" y="2909888"/>
          <p14:tracePt t="28307" x="5272088" y="2886075"/>
          <p14:tracePt t="28309" x="5262563" y="2876550"/>
          <p14:tracePt t="28323" x="5253038" y="2867025"/>
          <p14:tracePt t="28340" x="5210175" y="2828925"/>
          <p14:tracePt t="28357" x="5176838" y="2805113"/>
          <p14:tracePt t="28373" x="5138738" y="2781300"/>
          <p14:tracePt t="28375" x="5119688" y="2767013"/>
          <p14:tracePt t="28390" x="5072063" y="2728913"/>
          <p14:tracePt t="28407" x="5053013" y="2714625"/>
          <p14:tracePt t="28424" x="5019675" y="2676525"/>
          <p14:tracePt t="28440" x="4981575" y="2652713"/>
          <p14:tracePt t="28442" x="4957763" y="2619375"/>
          <p14:tracePt t="28457" x="4938713" y="2605088"/>
          <p14:tracePt t="28474" x="4933950" y="2595563"/>
          <p14:tracePt t="28490" x="4929188" y="2590800"/>
          <p14:tracePt t="28507" x="4924425" y="2586038"/>
          <p14:tracePt t="28523" x="4914900" y="2581275"/>
          <p14:tracePt t="28541" x="4914900" y="2576513"/>
          <p14:tracePt t="28544" x="4910138" y="2566988"/>
          <p14:tracePt t="28557" x="4895850" y="2562225"/>
          <p14:tracePt t="28573" x="4886325" y="2547938"/>
          <p14:tracePt t="28590" x="4872038" y="2543175"/>
          <p14:tracePt t="28607" x="4862513" y="2533650"/>
          <p14:tracePt t="28624" x="4852988" y="2524125"/>
          <p14:tracePt t="28640" x="4848225" y="2524125"/>
          <p14:tracePt t="28657" x="4833938" y="2514600"/>
          <p14:tracePt t="28674" x="4824413" y="2509838"/>
          <p14:tracePt t="28690" x="4814888" y="2505075"/>
          <p14:tracePt t="28707" x="4810125" y="2505075"/>
          <p14:tracePt t="28734" x="4805363" y="2495550"/>
          <p14:tracePt t="28746" x="4795838" y="2495550"/>
          <p14:tracePt t="28757" x="4791075" y="2495550"/>
          <p14:tracePt t="28774" x="4767263" y="2500313"/>
          <p14:tracePt t="28777" x="4748213" y="2505075"/>
          <p14:tracePt t="28790" x="4710113" y="2505075"/>
          <p14:tracePt t="28807" x="4691063" y="2514600"/>
          <p14:tracePt t="29069" x="4705350" y="2514600"/>
          <p14:tracePt t="29074" x="4733925" y="2514600"/>
          <p14:tracePt t="29086" x="4791075" y="2514600"/>
          <p14:tracePt t="29090" x="4867275" y="2514600"/>
          <p14:tracePt t="29107" x="5081588" y="2505075"/>
          <p14:tracePt t="29125" x="5376863" y="2495550"/>
          <p14:tracePt t="29140" x="5800725" y="2481263"/>
          <p14:tracePt t="29157" x="6600825" y="2481263"/>
          <p14:tracePt t="29174" x="6886575" y="2481263"/>
          <p14:tracePt t="29191" x="7038975" y="2481263"/>
          <p14:tracePt t="29356" x="0" y="0"/>
        </p14:tracePtLst>
        <p14:tracePtLst>
          <p14:tracePt t="48250" x="4891088" y="3448050"/>
          <p14:tracePt t="48451" x="4881563" y="3438525"/>
          <p14:tracePt t="48462" x="4867275" y="3429000"/>
          <p14:tracePt t="48465" x="4838700" y="3409950"/>
          <p14:tracePt t="48482" x="4805363" y="3395663"/>
          <p14:tracePt t="48498" x="4719638" y="3352800"/>
          <p14:tracePt t="48515" x="4676775" y="3338513"/>
          <p14:tracePt t="48531" x="4614863" y="3314700"/>
          <p14:tracePt t="48548" x="4572000" y="3309938"/>
          <p14:tracePt t="48565" x="4552950" y="3300413"/>
          <p14:tracePt t="48581" x="4500563" y="3295650"/>
          <p14:tracePt t="48598" x="4410075" y="3281363"/>
          <p14:tracePt t="48615" x="4343400" y="3281363"/>
          <p14:tracePt t="48631" x="4276725" y="3281363"/>
          <p14:tracePt t="48648" x="4219575" y="3271838"/>
          <p14:tracePt t="48665" x="4176713" y="3271838"/>
          <p14:tracePt t="48667" x="4171950" y="3271838"/>
          <p14:tracePt t="48681" x="4167188" y="3271838"/>
          <p14:tracePt t="48698" x="4157663" y="3271838"/>
          <p14:tracePt t="48715" x="4152900" y="3271838"/>
          <p14:tracePt t="48731" x="4148138" y="3271838"/>
          <p14:tracePt t="48748" x="4133850" y="3271838"/>
          <p14:tracePt t="48765" x="4124325" y="3286125"/>
          <p14:tracePt t="48782" x="4105275" y="3290888"/>
          <p14:tracePt t="48798" x="4095750" y="3295650"/>
          <p14:tracePt t="48800" x="4090988" y="3300413"/>
          <p14:tracePt t="48815" x="4086225" y="3300413"/>
          <p14:tracePt t="48831" x="4062413" y="3319463"/>
          <p14:tracePt t="48833" x="4052888" y="3333750"/>
          <p14:tracePt t="48848" x="4038600" y="3348038"/>
          <p14:tracePt t="48865" x="4019550" y="3371850"/>
          <p14:tracePt t="48882" x="4005263" y="3414713"/>
          <p14:tracePt t="48899" x="4005263" y="3433763"/>
          <p14:tracePt t="48900" x="4000500" y="3438525"/>
          <p14:tracePt t="48915" x="4000500" y="3452813"/>
          <p14:tracePt t="48931" x="4000500" y="3481388"/>
          <p14:tracePt t="48948" x="4000500" y="3490913"/>
          <p14:tracePt t="48965" x="4010025" y="3543300"/>
          <p14:tracePt t="48982" x="4024313" y="3595688"/>
          <p14:tracePt t="48998" x="4038600" y="3614738"/>
          <p14:tracePt t="49015" x="4043363" y="3633788"/>
          <p14:tracePt t="49032" x="4048125" y="3657600"/>
          <p14:tracePt t="49048" x="4062413" y="3686175"/>
          <p14:tracePt t="49065" x="4076700" y="3700463"/>
          <p14:tracePt t="49082" x="4086225" y="3719513"/>
          <p14:tracePt t="49098" x="4105275" y="3743325"/>
          <p14:tracePt t="49101" x="4119563" y="3757613"/>
          <p14:tracePt t="49115" x="4138613" y="3771900"/>
          <p14:tracePt t="49132" x="4186238" y="3805238"/>
          <p14:tracePt t="49148" x="4214813" y="3814763"/>
          <p14:tracePt t="49165" x="4276725" y="3829050"/>
          <p14:tracePt t="49168" x="4305300" y="3833813"/>
          <p14:tracePt t="49182" x="4357688" y="3843338"/>
          <p14:tracePt t="49198" x="4452938" y="3852863"/>
          <p14:tracePt t="49215" x="4495800" y="3852863"/>
          <p14:tracePt t="49232" x="4562475" y="3852863"/>
          <p14:tracePt t="49234" x="4614863" y="3848100"/>
          <p14:tracePt t="49248" x="4676775" y="3833813"/>
          <p14:tracePt t="49265" x="4724400" y="3810000"/>
          <p14:tracePt t="49282" x="4767263" y="3795713"/>
          <p14:tracePt t="49298" x="4791075" y="3790950"/>
          <p14:tracePt t="49315" x="4795838" y="3786188"/>
          <p14:tracePt t="49332" x="4800600" y="3786188"/>
          <p14:tracePt t="49359" x="4800600" y="3781425"/>
          <p14:tracePt t="49435" x="4800600" y="3776663"/>
          <p14:tracePt t="49476" x="4800600" y="3767138"/>
          <p14:tracePt t="49535" x="4800600" y="3762375"/>
          <p14:tracePt t="50015" x="0" y="0"/>
        </p14:tracePtLst>
        <p14:tracePtLst>
          <p14:tracePt t="50858" x="6948488" y="3829050"/>
          <p14:tracePt t="50941" x="6938963" y="3829050"/>
          <p14:tracePt t="50980" x="6934200" y="3833813"/>
          <p14:tracePt t="50984" x="6915150" y="3848100"/>
          <p14:tracePt t="50999" x="6872288" y="3876675"/>
          <p14:tracePt t="51016" x="6858000" y="3900488"/>
          <p14:tracePt t="51033" x="6810375" y="3933825"/>
          <p14:tracePt t="51049" x="6786563" y="3943350"/>
          <p14:tracePt t="51066" x="6757988" y="3952875"/>
          <p14:tracePt t="51083" x="6719888" y="3967163"/>
          <p14:tracePt t="51099" x="6677025" y="3986213"/>
          <p14:tracePt t="51116" x="6605588" y="3995738"/>
          <p14:tracePt t="51132" x="6524625" y="4019550"/>
          <p14:tracePt t="51149" x="6453188" y="4033838"/>
          <p14:tracePt t="51166" x="6396038" y="4043363"/>
          <p14:tracePt t="51183" x="6348413" y="4057650"/>
          <p14:tracePt t="51199" x="6338888" y="4062413"/>
          <p14:tracePt t="51293" x="6338888" y="4043363"/>
          <p14:tracePt t="51305" x="6338888" y="4014788"/>
          <p14:tracePt t="51308" x="6324600" y="3971925"/>
          <p14:tracePt t="51318" x="6310313" y="3943350"/>
          <p14:tracePt t="51333" x="6281738" y="3890963"/>
          <p14:tracePt t="51349" x="6267450" y="3862388"/>
          <p14:tracePt t="51367" x="6248400" y="3838575"/>
          <p14:tracePt t="51383" x="6234113" y="3795713"/>
          <p14:tracePt t="51400" x="6229350" y="3738563"/>
          <p14:tracePt t="51416" x="6219825" y="3705225"/>
          <p14:tracePt t="51433" x="6215063" y="3681413"/>
          <p14:tracePt t="51449" x="6215063" y="3662363"/>
          <p14:tracePt t="51466" x="6215063" y="3638550"/>
          <p14:tracePt t="51482" x="6248400" y="3529013"/>
          <p14:tracePt t="51499" x="6262688" y="3495675"/>
          <p14:tracePt t="51516" x="6267450" y="3476625"/>
          <p14:tracePt t="51532" x="6276975" y="3471863"/>
          <p14:tracePt t="51549" x="6276975" y="3467100"/>
          <p14:tracePt t="51566" x="6291263" y="3462338"/>
          <p14:tracePt t="51567" x="6300788" y="3457575"/>
          <p14:tracePt t="51583" x="6329363" y="3443288"/>
          <p14:tracePt t="51599" x="6386513" y="3429000"/>
          <p14:tracePt t="51616" x="6424613" y="3429000"/>
          <p14:tracePt t="51633" x="6596063" y="3433763"/>
          <p14:tracePt t="51649" x="6724650" y="3452813"/>
          <p14:tracePt t="51666" x="6777038" y="3457575"/>
          <p14:tracePt t="51683" x="6815138" y="3467100"/>
          <p14:tracePt t="51699" x="6843713" y="3471863"/>
          <p14:tracePt t="51716" x="6858000" y="3476625"/>
          <p14:tracePt t="51733" x="6877050" y="3495675"/>
          <p14:tracePt t="51749" x="6896100" y="3509963"/>
          <p14:tracePt t="51766" x="6919913" y="3548063"/>
          <p14:tracePt t="51783" x="6938963" y="3600450"/>
          <p14:tracePt t="51799" x="6972300" y="3657600"/>
          <p14:tracePt t="51816" x="6977063" y="3681413"/>
          <p14:tracePt t="51833" x="6981825" y="3700463"/>
          <p14:tracePt t="51850" x="6991350" y="3724275"/>
          <p14:tracePt t="51866" x="6996113" y="3743325"/>
          <p14:tracePt t="51867" x="6996113" y="3748088"/>
          <p14:tracePt t="51883" x="7000875" y="3762375"/>
          <p14:tracePt t="51899" x="7000875" y="3771900"/>
          <p14:tracePt t="51916" x="7010400" y="3776663"/>
          <p14:tracePt t="52310" x="0" y="0"/>
        </p14:tracePtLst>
        <p14:tracePtLst>
          <p14:tracePt t="53072" x="7019925" y="3748088"/>
          <p14:tracePt t="53078" x="7019925" y="3743325"/>
          <p14:tracePt t="53083" x="7019925" y="3738563"/>
          <p14:tracePt t="53100" x="7019925" y="3733800"/>
          <p14:tracePt t="53117" x="7019925" y="3729038"/>
          <p14:tracePt t="53165" x="7015163" y="3729038"/>
          <p14:tracePt t="53168" x="7015163" y="3719513"/>
          <p14:tracePt t="53183" x="7005638" y="3709988"/>
          <p14:tracePt t="53200" x="6996113" y="3705225"/>
          <p14:tracePt t="53217" x="6977063" y="3681413"/>
          <p14:tracePt t="53233" x="6972300" y="3662363"/>
          <p14:tracePt t="53250" x="6948488" y="3638550"/>
          <p14:tracePt t="53267" x="6929438" y="3609975"/>
          <p14:tracePt t="53284" x="6910388" y="3595688"/>
          <p14:tracePt t="53300" x="6891338" y="3576638"/>
          <p14:tracePt t="53317" x="6872288" y="3557588"/>
          <p14:tracePt t="53333" x="6848475" y="3543300"/>
          <p14:tracePt t="53350" x="6829425" y="3533775"/>
          <p14:tracePt t="53367" x="6796088" y="3519488"/>
          <p14:tracePt t="53370" x="6777038" y="3514725"/>
          <p14:tracePt t="53383" x="6762750" y="3505200"/>
          <p14:tracePt t="53400" x="6729413" y="3500438"/>
          <p14:tracePt t="53417" x="6691313" y="3486150"/>
          <p14:tracePt t="53433" x="6638925" y="3481388"/>
          <p14:tracePt t="53450" x="6591300" y="3471863"/>
          <p14:tracePt t="53451" x="6572250" y="3471863"/>
          <p14:tracePt t="53467" x="6538913" y="3467100"/>
          <p14:tracePt t="53483" x="6491288" y="3467100"/>
          <p14:tracePt t="53500" x="6453188" y="3467100"/>
          <p14:tracePt t="53517" x="6381750" y="3467100"/>
          <p14:tracePt t="53533" x="6334125" y="3467100"/>
          <p14:tracePt t="53550" x="6310313" y="3467100"/>
          <p14:tracePt t="53552" x="6291263" y="3476625"/>
          <p14:tracePt t="53567" x="6257925" y="3476625"/>
          <p14:tracePt t="53584" x="6224588" y="3490913"/>
          <p14:tracePt t="53600" x="6191250" y="3495675"/>
          <p14:tracePt t="53617" x="6167438" y="3509963"/>
          <p14:tracePt t="53633" x="6138863" y="3519488"/>
          <p14:tracePt t="53650" x="6124575" y="3533775"/>
          <p14:tracePt t="53652" x="6110288" y="3538538"/>
          <p14:tracePt t="53667" x="6105525" y="3538538"/>
          <p14:tracePt t="53683" x="6081713" y="3557588"/>
          <p14:tracePt t="53700" x="6053138" y="3586163"/>
          <p14:tracePt t="53717" x="6024563" y="3638550"/>
          <p14:tracePt t="53733" x="6024563" y="3662363"/>
          <p14:tracePt t="53750" x="6019800" y="3676650"/>
          <p14:tracePt t="53767" x="6019800" y="3738563"/>
          <p14:tracePt t="53784" x="6057900" y="3852863"/>
          <p14:tracePt t="53800" x="6105525" y="3976688"/>
          <p14:tracePt t="53817" x="6119813" y="4010025"/>
          <p14:tracePt t="53820" x="6138863" y="4038600"/>
          <p14:tracePt t="53834" x="6153150" y="4071938"/>
          <p14:tracePt t="53850" x="6162675" y="4090988"/>
          <p14:tracePt t="53867" x="6172200" y="4105275"/>
          <p14:tracePt t="53884" x="6186488" y="4129088"/>
          <p14:tracePt t="53901" x="6196013" y="4143375"/>
          <p14:tracePt t="53917" x="6205538" y="4152900"/>
          <p14:tracePt t="53919" x="6210300" y="4152900"/>
          <p14:tracePt t="54108" x="6210300" y="4148138"/>
          <p14:tracePt t="54192" x="6200775" y="4148138"/>
          <p14:tracePt t="54208" x="6196013" y="4148138"/>
          <p14:tracePt t="54232" x="6191250" y="4148138"/>
          <p14:tracePt t="54258" x="6186488" y="4148138"/>
          <p14:tracePt t="54274" x="6181725" y="4148138"/>
          <p14:tracePt t="54277" x="6157913" y="4148138"/>
          <p14:tracePt t="54288" x="6086475" y="4162425"/>
          <p14:tracePt t="54300" x="5972175" y="4171950"/>
          <p14:tracePt t="54317" x="5510213" y="4233863"/>
          <p14:tracePt t="54334" x="5372100" y="4243388"/>
          <p14:tracePt t="54351" x="5105400" y="4267200"/>
          <p14:tracePt t="54367" x="4800600" y="4276725"/>
          <p14:tracePt t="54384" x="4672013" y="4271963"/>
          <p14:tracePt t="54400" x="4619625" y="4262438"/>
          <p14:tracePt t="54417" x="4610100" y="4262438"/>
          <p14:tracePt t="54434" x="4572000" y="4252913"/>
          <p14:tracePt t="54450" x="4529138" y="4214813"/>
          <p14:tracePt t="54467" x="4424363" y="4138613"/>
          <p14:tracePt t="54484" x="4310063" y="4052888"/>
          <p14:tracePt t="54501" x="4191000" y="3957638"/>
          <p14:tracePt t="54517" x="4129088" y="3876675"/>
          <p14:tracePt t="54534" x="4086225" y="3790950"/>
          <p14:tracePt t="54550" x="4057650" y="3643313"/>
          <p14:tracePt t="54567" x="4057650" y="3586163"/>
          <p14:tracePt t="54584" x="4062413" y="3548063"/>
          <p14:tracePt t="54586" x="4062413" y="3533775"/>
          <p14:tracePt t="54601" x="4076700" y="3509963"/>
          <p14:tracePt t="54617" x="4076700" y="3500438"/>
          <p14:tracePt t="54634" x="4081463" y="3476625"/>
          <p14:tracePt t="54635" x="4086225" y="3457575"/>
          <p14:tracePt t="54651" x="4114800" y="3424238"/>
          <p14:tracePt t="54667" x="4129088" y="3409950"/>
          <p14:tracePt t="54684" x="4171950" y="3386138"/>
          <p14:tracePt t="54701" x="4262438" y="3371850"/>
          <p14:tracePt t="54717" x="4338638" y="3367088"/>
          <p14:tracePt t="54734" x="4543425" y="3367088"/>
          <p14:tracePt t="54751" x="4733925" y="3367088"/>
          <p14:tracePt t="54767" x="4872038" y="3367088"/>
          <p14:tracePt t="54784" x="4943475" y="3386138"/>
          <p14:tracePt t="54801" x="5000625" y="3424238"/>
          <p14:tracePt t="54817" x="5053013" y="3509963"/>
          <p14:tracePt t="54834" x="5076825" y="3595688"/>
          <p14:tracePt t="54851" x="5091113" y="3719513"/>
          <p14:tracePt t="54867" x="5091113" y="3771900"/>
          <p14:tracePt t="54884" x="5076825" y="3886200"/>
          <p14:tracePt t="54901" x="5033963" y="3986213"/>
          <p14:tracePt t="54917" x="5000625" y="4038600"/>
          <p14:tracePt t="54934" x="4986338" y="4052888"/>
          <p14:tracePt t="54951" x="4943475" y="4090988"/>
          <p14:tracePt t="54968" x="4881563" y="4138613"/>
          <p14:tracePt t="54970" x="4824413" y="4157663"/>
          <p14:tracePt t="54984" x="4676775" y="4214813"/>
          <p14:tracePt t="55001" x="4467225" y="4281488"/>
          <p14:tracePt t="55017" x="4400550" y="4281488"/>
          <p14:tracePt t="55034" x="4233863" y="4291013"/>
          <p14:tracePt t="55051" x="4148138" y="4291013"/>
          <p14:tracePt t="55068" x="4095750" y="4286250"/>
          <p14:tracePt t="55084" x="4043363" y="4257675"/>
          <p14:tracePt t="55101" x="3990975" y="4219575"/>
          <p14:tracePt t="55118" x="3962400" y="4186238"/>
          <p14:tracePt t="55134" x="3924300" y="4133850"/>
          <p14:tracePt t="55151" x="3881438" y="4057650"/>
          <p14:tracePt t="55168" x="3819525" y="3943350"/>
          <p14:tracePt t="55184" x="3786188" y="3867150"/>
          <p14:tracePt t="55201" x="3757613" y="3814763"/>
          <p14:tracePt t="55218" x="3748088" y="3752850"/>
          <p14:tracePt t="55234" x="3748088" y="3714750"/>
          <p14:tracePt t="55251" x="3752850" y="3538538"/>
          <p14:tracePt t="55267" x="3814763" y="3367088"/>
          <p14:tracePt t="55269" x="3857625" y="3271838"/>
          <p14:tracePt t="55284" x="3895725" y="3176588"/>
          <p14:tracePt t="55301" x="4029075" y="2947988"/>
          <p14:tracePt t="55318" x="4105275" y="2843213"/>
          <p14:tracePt t="55334" x="4138613" y="2809875"/>
          <p14:tracePt t="55336" x="4162425" y="2786063"/>
          <p14:tracePt t="55351" x="4238625" y="2724150"/>
          <p14:tracePt t="55368" x="4300538" y="2705100"/>
          <p14:tracePt t="55384" x="4371975" y="2686050"/>
          <p14:tracePt t="55401" x="4438650" y="2686050"/>
          <p14:tracePt t="55417" x="4629150" y="2724150"/>
          <p14:tracePt t="55434" x="4848225" y="2767013"/>
          <p14:tracePt t="55437" x="4953000" y="2795588"/>
          <p14:tracePt t="55451" x="5072063" y="2819400"/>
          <p14:tracePt t="55467" x="5286375" y="2847975"/>
          <p14:tracePt t="55484" x="5400675" y="2895600"/>
          <p14:tracePt t="55501" x="5467350" y="2952750"/>
          <p14:tracePt t="55504" x="5491163" y="2986088"/>
          <p14:tracePt t="55517" x="5538788" y="3109913"/>
          <p14:tracePt t="55534" x="5567363" y="3243263"/>
          <p14:tracePt t="55551" x="5576888" y="3333750"/>
          <p14:tracePt t="55567" x="5595938" y="3562350"/>
          <p14:tracePt t="55570" x="5610225" y="3776663"/>
          <p14:tracePt t="55585" x="5605463" y="3929063"/>
          <p14:tracePt t="55601" x="5605463" y="3981450"/>
          <p14:tracePt t="55617" x="5605463" y="3986213"/>
          <p14:tracePt t="55635" x="5600700" y="3986213"/>
          <p14:tracePt t="55675" x="5595938" y="3986213"/>
          <p14:tracePt t="55776" x="5591175" y="3986213"/>
          <p14:tracePt t="56432" x="0" y="0"/>
        </p14:tracePtLst>
        <p14:tracePtLst>
          <p14:tracePt t="60618" x="4614863" y="4562475"/>
          <p14:tracePt t="60719" x="4605338" y="4552950"/>
          <p14:tracePt t="60724" x="4586288" y="4548188"/>
          <p14:tracePt t="60736" x="4543425" y="4529138"/>
          <p14:tracePt t="60753" x="4476750" y="4514850"/>
          <p14:tracePt t="60770" x="4381500" y="4500563"/>
          <p14:tracePt t="60786" x="4310063" y="4491038"/>
          <p14:tracePt t="60803" x="4200525" y="4476750"/>
          <p14:tracePt t="60820" x="4152900" y="4467225"/>
          <p14:tracePt t="60836" x="4095750" y="4467225"/>
          <p14:tracePt t="60853" x="4038600" y="4467225"/>
          <p14:tracePt t="60870" x="3967163" y="4467225"/>
          <p14:tracePt t="60886" x="3938588" y="4476750"/>
          <p14:tracePt t="60903" x="3929063" y="4481513"/>
          <p14:tracePt t="60920" x="3881438" y="4524375"/>
          <p14:tracePt t="60937" x="3843338" y="4543425"/>
          <p14:tracePt t="60953" x="3833813" y="4562475"/>
          <p14:tracePt t="60970" x="3819525" y="4576763"/>
          <p14:tracePt t="60971" x="3819525" y="4581525"/>
          <p14:tracePt t="60986" x="3805238" y="4610100"/>
          <p14:tracePt t="61003" x="3800475" y="4638675"/>
          <p14:tracePt t="61020" x="3786188" y="4695825"/>
          <p14:tracePt t="61037" x="3776663" y="4752975"/>
          <p14:tracePt t="61053" x="3776663" y="4824413"/>
          <p14:tracePt t="61070" x="3776663" y="4910138"/>
          <p14:tracePt t="61071" x="3776663" y="4948238"/>
          <p14:tracePt t="61086" x="3776663" y="4976813"/>
          <p14:tracePt t="61103" x="3781425" y="5033963"/>
          <p14:tracePt t="61120" x="3786188" y="5086350"/>
          <p14:tracePt t="61137" x="3824288" y="5167313"/>
          <p14:tracePt t="61153" x="3843338" y="5195888"/>
          <p14:tracePt t="61170" x="3843338" y="5205413"/>
          <p14:tracePt t="61171" x="3852863" y="5210175"/>
          <p14:tracePt t="61187" x="3862388" y="5229225"/>
          <p14:tracePt t="61203" x="3881438" y="5248275"/>
          <p14:tracePt t="61220" x="3895725" y="5272088"/>
          <p14:tracePt t="61237" x="3914775" y="5300663"/>
          <p14:tracePt t="61253" x="3924300" y="5310188"/>
          <p14:tracePt t="61270" x="3938588" y="5334000"/>
          <p14:tracePt t="61287" x="3967163" y="5372100"/>
          <p14:tracePt t="61303" x="3986213" y="5395913"/>
          <p14:tracePt t="61320" x="4014788" y="5419725"/>
          <p14:tracePt t="61337" x="4043363" y="5453063"/>
          <p14:tracePt t="61339" x="4057650" y="5467350"/>
          <p14:tracePt t="61353" x="4076700" y="5486400"/>
          <p14:tracePt t="61370" x="4105275" y="5514975"/>
          <p14:tracePt t="61387" x="4148138" y="5543550"/>
          <p14:tracePt t="61403" x="4181475" y="5562600"/>
          <p14:tracePt t="61405" x="4195763" y="5576888"/>
          <p14:tracePt t="61420" x="4229100" y="5591175"/>
          <p14:tracePt t="61437" x="4248150" y="5605463"/>
          <p14:tracePt t="61453" x="4276725" y="5619750"/>
          <p14:tracePt t="61470" x="4291013" y="5624513"/>
          <p14:tracePt t="61487" x="4310063" y="5624513"/>
          <p14:tracePt t="61503" x="4333875" y="5629275"/>
          <p14:tracePt t="61520" x="4348163" y="5629275"/>
          <p14:tracePt t="61537" x="4376738" y="5629275"/>
          <p14:tracePt t="61553" x="4419600" y="5629275"/>
          <p14:tracePt t="61570" x="4443413" y="5624513"/>
          <p14:tracePt t="61587" x="4476750" y="5610225"/>
          <p14:tracePt t="61603" x="4495800" y="5591175"/>
          <p14:tracePt t="61605" x="4495800" y="5586413"/>
          <p14:tracePt t="61620" x="4510088" y="5572125"/>
          <p14:tracePt t="61637" x="4514850" y="5553075"/>
          <p14:tracePt t="61653" x="4524375" y="5543550"/>
          <p14:tracePt t="61670" x="4529138" y="5529263"/>
          <p14:tracePt t="61671" x="4533900" y="5514975"/>
          <p14:tracePt t="61687" x="4548188" y="5500688"/>
          <p14:tracePt t="61703" x="4552950" y="5486400"/>
          <p14:tracePt t="61720" x="4567238" y="5457825"/>
          <p14:tracePt t="61737" x="4595813" y="5395913"/>
          <p14:tracePt t="61753" x="4629150" y="5295900"/>
          <p14:tracePt t="61770" x="4662488" y="5233988"/>
          <p14:tracePt t="61787" x="4676775" y="5176838"/>
          <p14:tracePt t="61804" x="4695825" y="5124450"/>
          <p14:tracePt t="61820" x="4714875" y="5067300"/>
          <p14:tracePt t="61837" x="4733925" y="5024438"/>
          <p14:tracePt t="61853" x="4748213" y="4953000"/>
          <p14:tracePt t="61870" x="4762500" y="4900613"/>
          <p14:tracePt t="61873" x="4772025" y="4872038"/>
          <p14:tracePt t="61887" x="4772025" y="4843463"/>
          <p14:tracePt t="61904" x="4786313" y="4810125"/>
          <p14:tracePt t="61920" x="4786313" y="4795838"/>
          <p14:tracePt t="61937" x="4791075" y="4781550"/>
          <p14:tracePt t="61953" x="4791075" y="4776788"/>
          <p14:tracePt t="62135" x="0" y="0"/>
        </p14:tracePtLst>
        <p14:tracePtLst>
          <p14:tracePt t="66570" x="3924300" y="4438650"/>
          <p14:tracePt t="66918" x="3938588" y="4438650"/>
          <p14:tracePt t="66924" x="3976688" y="4438650"/>
          <p14:tracePt t="66939" x="4014788" y="4438650"/>
          <p14:tracePt t="66956" x="4090988" y="4438650"/>
          <p14:tracePt t="66957" x="4157663" y="4448175"/>
          <p14:tracePt t="66973" x="4214813" y="4448175"/>
          <p14:tracePt t="66989" x="4262438" y="4448175"/>
          <p14:tracePt t="67006" x="4295775" y="4448175"/>
          <p14:tracePt t="67023" x="4329113" y="4448175"/>
          <p14:tracePt t="67040" x="4367213" y="4448175"/>
          <p14:tracePt t="67056" x="4419600" y="4448175"/>
          <p14:tracePt t="67072" x="4486275" y="4448175"/>
          <p14:tracePt t="67089" x="4533900" y="4448175"/>
          <p14:tracePt t="67106" x="4586288" y="4448175"/>
          <p14:tracePt t="67122" x="4672013" y="4448175"/>
          <p14:tracePt t="67125" x="4700588" y="4448175"/>
          <p14:tracePt t="67139" x="4729163" y="4448175"/>
          <p14:tracePt t="67156" x="4776788" y="4448175"/>
          <p14:tracePt t="67172" x="4819650" y="4448175"/>
          <p14:tracePt t="67189" x="4843463" y="4448175"/>
          <p14:tracePt t="67206" x="4852988" y="4448175"/>
          <p14:tracePt t="67265" x="4857750" y="4448175"/>
          <p14:tracePt t="67275" x="4862513" y="4448175"/>
          <p14:tracePt t="67281" x="4872038" y="4448175"/>
          <p14:tracePt t="67291" x="4876800" y="4448175"/>
          <p14:tracePt t="67306" x="4886325" y="4448175"/>
          <p14:tracePt t="67322" x="4891088" y="4452938"/>
          <p14:tracePt t="67361" x="4895850" y="4452938"/>
          <p14:tracePt t="67372" x="4914900" y="4452938"/>
          <p14:tracePt t="67389" x="4962525" y="4452938"/>
          <p14:tracePt t="67406" x="5005388" y="4452938"/>
          <p14:tracePt t="67422" x="5010150" y="4452938"/>
          <p14:tracePt t="67507" x="5010150" y="4443413"/>
          <p14:tracePt t="67517" x="5010150" y="4376738"/>
          <p14:tracePt t="67527" x="5000625" y="4300538"/>
          <p14:tracePt t="67539" x="5000625" y="4233863"/>
          <p14:tracePt t="67556" x="4991100" y="4090988"/>
          <p14:tracePt t="67572" x="4991100" y="3890963"/>
          <p14:tracePt t="67573" x="4991100" y="3838575"/>
          <p14:tracePt t="67589" x="4991100" y="3748088"/>
          <p14:tracePt t="67606" x="4991100" y="3700463"/>
          <p14:tracePt t="67622" x="4991100" y="3676650"/>
          <p14:tracePt t="67639" x="4991100" y="3662363"/>
          <p14:tracePt t="67737" x="4991100" y="3671888"/>
          <p14:tracePt t="67746" x="4991100" y="3695700"/>
          <p14:tracePt t="67756" x="5000625" y="3743325"/>
          <p14:tracePt t="67773" x="5053013" y="3952875"/>
          <p14:tracePt t="67789" x="5062538" y="4057650"/>
          <p14:tracePt t="67806" x="5062538" y="4148138"/>
          <p14:tracePt t="67809" x="5057775" y="4176713"/>
          <p14:tracePt t="67823" x="5005388" y="4276725"/>
          <p14:tracePt t="67839" x="4948238" y="4333875"/>
          <p14:tracePt t="67856" x="4924425" y="4348163"/>
          <p14:tracePt t="67873" x="4876800" y="4376738"/>
          <p14:tracePt t="67889" x="4843463" y="4391025"/>
          <p14:tracePt t="67906" x="4795838" y="4395788"/>
          <p14:tracePt t="67923" x="4733925" y="4414838"/>
          <p14:tracePt t="67939" x="4643438" y="4414838"/>
          <p14:tracePt t="67956" x="4586288" y="4414838"/>
          <p14:tracePt t="67972" x="4529138" y="4414838"/>
          <p14:tracePt t="67989" x="4462463" y="4419600"/>
          <p14:tracePt t="68006" x="4381500" y="4438650"/>
          <p14:tracePt t="68023" x="4295775" y="4462463"/>
          <p14:tracePt t="68039" x="4224338" y="4476750"/>
          <p14:tracePt t="68056" x="4214813" y="4481513"/>
          <p14:tracePt t="68073" x="4195763" y="4481513"/>
          <p14:tracePt t="68089" x="4148138" y="4495800"/>
          <p14:tracePt t="68106" x="4100513" y="4505325"/>
          <p14:tracePt t="68123" x="4029075" y="4510088"/>
          <p14:tracePt t="68139" x="3971925" y="4519613"/>
          <p14:tracePt t="68142" x="3957638" y="4519613"/>
          <p14:tracePt t="68156" x="3933825" y="4519613"/>
          <p14:tracePt t="68173" x="3910013" y="4519613"/>
          <p14:tracePt t="68189" x="3900488" y="4519613"/>
          <p14:tracePt t="68206" x="3867150" y="4519613"/>
          <p14:tracePt t="68223" x="3852863" y="4519613"/>
          <p14:tracePt t="68240" x="3843338" y="4524375"/>
          <p14:tracePt t="68344" x="3848100" y="4524375"/>
          <p14:tracePt t="68355" x="3852863" y="4524375"/>
          <p14:tracePt t="68364" x="3857625" y="4524375"/>
          <p14:tracePt t="68374" x="3862388" y="4524375"/>
          <p14:tracePt t="68390" x="3871913" y="4524375"/>
          <p14:tracePt t="68406" x="3914775" y="4524375"/>
          <p14:tracePt t="68409" x="3933825" y="4524375"/>
          <p14:tracePt t="68423" x="3971925" y="4524375"/>
          <p14:tracePt t="68440" x="4076700" y="4524375"/>
          <p14:tracePt t="68456" x="4291013" y="4524375"/>
          <p14:tracePt t="68473" x="4457700" y="4524375"/>
          <p14:tracePt t="68477" x="4543425" y="4524375"/>
          <p14:tracePt t="68489" x="4672013" y="4533900"/>
          <p14:tracePt t="68506" x="4724400" y="4533900"/>
          <p14:tracePt t="68509" x="4791075" y="4543425"/>
          <p14:tracePt t="68523" x="4829175" y="4543425"/>
          <p14:tracePt t="68540" x="4886325" y="4543425"/>
          <p14:tracePt t="68542" x="4910138" y="4543425"/>
          <p14:tracePt t="68556" x="4957763" y="4543425"/>
          <p14:tracePt t="68573" x="4967288" y="4543425"/>
          <p14:tracePt t="68634" x="4972050" y="4543425"/>
          <p14:tracePt t="68646" x="4976813" y="4543425"/>
          <p14:tracePt t="68712" x="4986338" y="4543425"/>
          <p14:tracePt t="68723" x="4995863" y="4543425"/>
          <p14:tracePt t="68727" x="5000625" y="4543425"/>
          <p14:tracePt t="68740" x="5005388" y="4543425"/>
          <p14:tracePt t="68756" x="5010150" y="4543425"/>
          <p14:tracePt t="68773" x="5014913" y="4543425"/>
          <p14:tracePt t="68790" x="5024438" y="4533900"/>
          <p14:tracePt t="68807" x="5033963" y="4405313"/>
          <p14:tracePt t="68823" x="5043488" y="3938588"/>
          <p14:tracePt t="68840" x="5043488" y="3686175"/>
          <p14:tracePt t="68857" x="5043488" y="3567113"/>
          <p14:tracePt t="68873" x="5043488" y="3514725"/>
          <p14:tracePt t="68890" x="5033963" y="3481388"/>
          <p14:tracePt t="69223" x="5033963" y="3500438"/>
          <p14:tracePt t="69232" x="5029200" y="3538538"/>
          <p14:tracePt t="69242" x="5010150" y="3581400"/>
          <p14:tracePt t="69257" x="4972050" y="3705225"/>
          <p14:tracePt t="69273" x="4900613" y="3852863"/>
          <p14:tracePt t="69290" x="4724400" y="4152900"/>
          <p14:tracePt t="69307" x="4614863" y="4305300"/>
          <p14:tracePt t="69323" x="4524375" y="4433888"/>
          <p14:tracePt t="69340" x="4452938" y="4514850"/>
          <p14:tracePt t="69357" x="4386263" y="4572000"/>
          <p14:tracePt t="69373" x="4333875" y="4600575"/>
          <p14:tracePt t="69390" x="4295775" y="4633913"/>
          <p14:tracePt t="69407" x="4281488" y="4643438"/>
          <p14:tracePt t="69423" x="4281488" y="4648200"/>
          <p14:tracePt t="69504" x="4271963" y="4648200"/>
          <p14:tracePt t="69510" x="4267200" y="4648200"/>
          <p14:tracePt t="69523" x="4257675" y="4648200"/>
          <p14:tracePt t="69540" x="4205288" y="4648200"/>
          <p14:tracePt t="69557" x="4191000" y="4648200"/>
          <p14:tracePt t="69573" x="4152900" y="4648200"/>
          <p14:tracePt t="69591" x="4095750" y="4652963"/>
          <p14:tracePt t="69591" x="4062413" y="4657725"/>
          <p14:tracePt t="69607" x="3967163" y="4686300"/>
          <p14:tracePt t="69623" x="3910013" y="4700588"/>
          <p14:tracePt t="69640" x="3886200" y="4705350"/>
          <p14:tracePt t="69657" x="3857625" y="4710113"/>
          <p14:tracePt t="69696" x="3862388" y="4710113"/>
          <p14:tracePt t="69706" x="3867150" y="4710113"/>
          <p14:tracePt t="69722" x="3871913" y="4710113"/>
          <p14:tracePt t="69726" x="3881438" y="4710113"/>
          <p14:tracePt t="69740" x="3881438" y="4700588"/>
          <p14:tracePt t="69757" x="3881438" y="4600575"/>
          <p14:tracePt t="69774" x="3876675" y="4543425"/>
          <p14:tracePt t="69790" x="3876675" y="4510088"/>
          <p14:tracePt t="69792" x="3871913" y="4495800"/>
          <p14:tracePt t="69807" x="3871913" y="4448175"/>
          <p14:tracePt t="69823" x="3871913" y="4433888"/>
          <p14:tracePt t="69840" x="3871913" y="4400550"/>
          <p14:tracePt t="69857" x="3871913" y="4391025"/>
          <p14:tracePt t="70126" x="3871913" y="4405313"/>
          <p14:tracePt t="70136" x="3871913" y="4433888"/>
          <p14:tracePt t="70146" x="3871913" y="4452938"/>
          <p14:tracePt t="70157" x="3871913" y="4481513"/>
          <p14:tracePt t="70174" x="3871913" y="4538663"/>
          <p14:tracePt t="70191" x="3871913" y="4662488"/>
          <p14:tracePt t="70207" x="3871913" y="4719638"/>
          <p14:tracePt t="70224" x="3867150" y="4752975"/>
          <p14:tracePt t="70227" x="3867150" y="4781550"/>
          <p14:tracePt t="70241" x="3867150" y="4867275"/>
          <p14:tracePt t="70257" x="3867150" y="4943475"/>
          <p14:tracePt t="70274" x="3867150" y="5024438"/>
          <p14:tracePt t="70291" x="3867150" y="5110163"/>
          <p14:tracePt t="70307" x="3867150" y="5153025"/>
          <p14:tracePt t="70324" x="3867150" y="5167313"/>
          <p14:tracePt t="70340" x="3867150" y="5186363"/>
          <p14:tracePt t="70357" x="3867150" y="5205413"/>
          <p14:tracePt t="70373" x="3867150" y="5219700"/>
          <p14:tracePt t="70390" x="3867150" y="5243513"/>
          <p14:tracePt t="70407" x="3871913" y="5305425"/>
          <p14:tracePt t="70423" x="3871913" y="5334000"/>
          <p14:tracePt t="70440" x="3867150" y="5367338"/>
          <p14:tracePt t="70457" x="3867150" y="5438775"/>
          <p14:tracePt t="70473" x="3867150" y="5467350"/>
          <p14:tracePt t="70490" x="3867150" y="5486400"/>
          <p14:tracePt t="70507" x="3862388" y="5495925"/>
          <p14:tracePt t="70523" x="3857625" y="5495925"/>
          <p14:tracePt t="70549" x="3852863" y="5505450"/>
          <p14:tracePt t="70630" x="3852863" y="5510213"/>
          <p14:tracePt t="70646" x="3848100" y="5510213"/>
          <p14:tracePt t="72012" x="3848100" y="5500688"/>
          <p14:tracePt t="72022" x="3848100" y="5472113"/>
          <p14:tracePt t="72027" x="3848100" y="5419725"/>
          <p14:tracePt t="72041" x="3890963" y="5262563"/>
          <p14:tracePt t="72058" x="3910013" y="5186363"/>
          <p14:tracePt t="72074" x="3948113" y="5014913"/>
          <p14:tracePt t="72091" x="4010025" y="4714875"/>
          <p14:tracePt t="72107" x="4019550" y="4695825"/>
          <p14:tracePt t="72124" x="4029075" y="4667250"/>
          <p14:tracePt t="72141" x="4033838" y="4657725"/>
          <p14:tracePt t="72158" x="4033838" y="4652963"/>
          <p14:tracePt t="72214" x="4038600" y="4652963"/>
          <p14:tracePt t="72264" x="4048125" y="4652963"/>
          <p14:tracePt t="72280" x="4052888" y="4652963"/>
          <p14:tracePt t="72284" x="4062413" y="4652963"/>
          <p14:tracePt t="72294" x="4067175" y="4648200"/>
          <p14:tracePt t="72308" x="4081463" y="4643438"/>
          <p14:tracePt t="72324" x="4090988" y="4605338"/>
          <p14:tracePt t="72350" x="4090988" y="4595813"/>
          <p14:tracePt t="72447" x="4081463" y="4595813"/>
          <p14:tracePt t="72456" x="4067175" y="4595813"/>
          <p14:tracePt t="72460" x="4057650" y="4595813"/>
          <p14:tracePt t="72475" x="4052888" y="4595813"/>
          <p14:tracePt t="72491" x="4019550" y="4605338"/>
          <p14:tracePt t="72508" x="3995738" y="4638675"/>
          <p14:tracePt t="72525" x="3990975" y="4719638"/>
          <p14:tracePt t="72527" x="3981450" y="4762500"/>
          <p14:tracePt t="72541" x="3981450" y="4852988"/>
          <p14:tracePt t="72558" x="3981450" y="4967288"/>
          <p14:tracePt t="72574" x="3981450" y="5033963"/>
          <p14:tracePt t="72591" x="3981450" y="5238750"/>
          <p14:tracePt t="72608" x="4014788" y="5372100"/>
          <p14:tracePt t="72624" x="4033838" y="5405438"/>
          <p14:tracePt t="72641" x="4038600" y="5414963"/>
          <p14:tracePt t="72658" x="4048125" y="5414963"/>
          <p14:tracePt t="72685" x="4048125" y="5424488"/>
          <p14:tracePt t="72721" x="4052888" y="5424488"/>
          <p14:tracePt t="72741" x="4057650" y="5424488"/>
          <p14:tracePt t="72794" x="4057650" y="5419725"/>
          <p14:tracePt t="72966" x="4057650" y="5414963"/>
          <p14:tracePt t="73204" x="0" y="0"/>
        </p14:tracePtLst>
        <p14:tracePtLst>
          <p14:tracePt t="77872" x="4795838" y="4748213"/>
          <p14:tracePt t="78114" x="4781550" y="4743450"/>
          <p14:tracePt t="78120" x="4762500" y="4738688"/>
          <p14:tracePt t="78131" x="4738688" y="4724400"/>
          <p14:tracePt t="78143" x="4681538" y="4695825"/>
          <p14:tracePt t="78160" x="4600575" y="4667250"/>
          <p14:tracePt t="78177" x="4581525" y="4662488"/>
          <p14:tracePt t="78193" x="4533900" y="4638675"/>
          <p14:tracePt t="78210" x="4481513" y="4633913"/>
          <p14:tracePt t="78227" x="4457700" y="4624388"/>
          <p14:tracePt t="78243" x="4424363" y="4629150"/>
          <p14:tracePt t="78260" x="4419600" y="4629150"/>
          <p14:tracePt t="78277" x="4367213" y="4633913"/>
          <p14:tracePt t="78293" x="4305300" y="4648200"/>
          <p14:tracePt t="78310" x="4257675" y="4672013"/>
          <p14:tracePt t="78327" x="4167188" y="4724400"/>
          <p14:tracePt t="78343" x="4076700" y="4800600"/>
          <p14:tracePt t="78362" x="3924300" y="4933950"/>
          <p14:tracePt t="78377" x="3890963" y="4957763"/>
          <p14:tracePt t="78394" x="3871913" y="4981575"/>
          <p14:tracePt t="78410" x="3852863" y="5005388"/>
          <p14:tracePt t="78427" x="3838575" y="5072063"/>
          <p14:tracePt t="78443" x="3833813" y="5138738"/>
          <p14:tracePt t="78460" x="3833813" y="5167313"/>
          <p14:tracePt t="78460" x="3833813" y="5186363"/>
          <p14:tracePt t="78477" x="3838575" y="5214938"/>
          <p14:tracePt t="78493" x="3867150" y="5257800"/>
          <p14:tracePt t="78510" x="3895725" y="5300663"/>
          <p14:tracePt t="78527" x="3933825" y="5353050"/>
          <p14:tracePt t="78543" x="3981450" y="5395913"/>
          <p14:tracePt t="78560" x="4024313" y="5434013"/>
          <p14:tracePt t="78577" x="4057650" y="5448300"/>
          <p14:tracePt t="78593" x="4100513" y="5453063"/>
          <p14:tracePt t="78610" x="4157663" y="5453063"/>
          <p14:tracePt t="78627" x="4219575" y="5438775"/>
          <p14:tracePt t="78643" x="4281488" y="5405438"/>
          <p14:tracePt t="78660" x="4386263" y="5348288"/>
          <p14:tracePt t="78677" x="4424363" y="5329238"/>
          <p14:tracePt t="78694" x="4471988" y="5295900"/>
          <p14:tracePt t="78710" x="4500563" y="5276850"/>
          <p14:tracePt t="78727" x="4514850" y="5262563"/>
          <p14:tracePt t="78729" x="4519613" y="5262563"/>
          <p14:tracePt t="78744" x="4519613" y="5257800"/>
          <p14:tracePt t="78947" x="0" y="0"/>
        </p14:tracePtLst>
        <p14:tracePtLst>
          <p14:tracePt t="82095" x="3371850" y="3838575"/>
          <p14:tracePt t="82245" x="3367088" y="3824288"/>
          <p14:tracePt t="82254" x="3343275" y="3805238"/>
          <p14:tracePt t="82263" x="3319463" y="3781425"/>
          <p14:tracePt t="82278" x="3300413" y="3776663"/>
          <p14:tracePt t="82295" x="3243263" y="3733800"/>
          <p14:tracePt t="82312" x="3190875" y="3709988"/>
          <p14:tracePt t="82329" x="3119438" y="3676650"/>
          <p14:tracePt t="82345" x="3043238" y="3643313"/>
          <p14:tracePt t="82362" x="2947988" y="3619500"/>
          <p14:tracePt t="82364" x="2919413" y="3619500"/>
          <p14:tracePt t="82378" x="2890838" y="3609975"/>
          <p14:tracePt t="82395" x="2833688" y="3605213"/>
          <p14:tracePt t="82412" x="2762250" y="3586163"/>
          <p14:tracePt t="82428" x="2681288" y="3581400"/>
          <p14:tracePt t="82445" x="2600325" y="3571875"/>
          <p14:tracePt t="82462" x="2519363" y="3571875"/>
          <p14:tracePt t="82465" x="2462213" y="3571875"/>
          <p14:tracePt t="82479" x="2376488" y="3581400"/>
          <p14:tracePt t="82495" x="2309813" y="3600450"/>
          <p14:tracePt t="82512" x="2266950" y="3605213"/>
          <p14:tracePt t="82529" x="2190750" y="3633788"/>
          <p14:tracePt t="82532" x="2162175" y="3638550"/>
          <p14:tracePt t="82545" x="2109788" y="3652838"/>
          <p14:tracePt t="82562" x="2076450" y="3667125"/>
          <p14:tracePt t="82579" x="2033588" y="3690938"/>
          <p14:tracePt t="82595" x="2009775" y="3709988"/>
          <p14:tracePt t="82612" x="1981200" y="3738563"/>
          <p14:tracePt t="82629" x="1957388" y="3781425"/>
          <p14:tracePt t="82645" x="1938338" y="3805238"/>
          <p14:tracePt t="82662" x="1924050" y="3833813"/>
          <p14:tracePt t="82679" x="1905000" y="3876675"/>
          <p14:tracePt t="82695" x="1895475" y="3900488"/>
          <p14:tracePt t="82712" x="1890713" y="3919538"/>
          <p14:tracePt t="82729" x="1890713" y="3933825"/>
          <p14:tracePt t="82745" x="1890713" y="3952875"/>
          <p14:tracePt t="82762" x="1890713" y="3976688"/>
          <p14:tracePt t="82779" x="1890713" y="3990975"/>
          <p14:tracePt t="82795" x="1890713" y="4000500"/>
          <p14:tracePt t="82812" x="1900238" y="4005263"/>
          <p14:tracePt t="82829" x="1905000" y="4019550"/>
          <p14:tracePt t="82845" x="1909763" y="4024313"/>
          <p14:tracePt t="82862" x="1914525" y="4029075"/>
          <p14:tracePt t="82865" x="1919288" y="4043363"/>
          <p14:tracePt t="82879" x="1924050" y="4048125"/>
          <p14:tracePt t="82895" x="1943100" y="4086225"/>
          <p14:tracePt t="82913" x="1957388" y="4105275"/>
          <p14:tracePt t="82929" x="1966913" y="4114800"/>
          <p14:tracePt t="82945" x="1981200" y="4129088"/>
          <p14:tracePt t="82962" x="1985963" y="4133850"/>
          <p14:tracePt t="82979" x="1985963" y="4138613"/>
          <p14:tracePt t="84139" x="1990725" y="4143375"/>
          <p14:tracePt t="84148" x="2000250" y="4157663"/>
          <p14:tracePt t="84152" x="2009775" y="4176713"/>
          <p14:tracePt t="84162" x="2024063" y="4200525"/>
          <p14:tracePt t="84179" x="2062163" y="4243388"/>
          <p14:tracePt t="84196" x="2109788" y="4300538"/>
          <p14:tracePt t="84213" x="2143125" y="4329113"/>
          <p14:tracePt t="84229" x="2195513" y="4371975"/>
          <p14:tracePt t="84246" x="2233613" y="4386263"/>
          <p14:tracePt t="84248" x="2252663" y="4395788"/>
          <p14:tracePt t="84262" x="2281238" y="4400550"/>
          <p14:tracePt t="84279" x="2386013" y="4410075"/>
          <p14:tracePt t="84296" x="2614613" y="4410075"/>
          <p14:tracePt t="84313" x="3009900" y="4391025"/>
          <p14:tracePt t="84329" x="3371850" y="4291013"/>
          <p14:tracePt t="84346" x="3690938" y="4171950"/>
          <p14:tracePt t="84348" x="3829050" y="4114800"/>
          <p14:tracePt t="84362" x="4019550" y="4010025"/>
          <p14:tracePt t="84379" x="4143375" y="3919538"/>
          <p14:tracePt t="84396" x="4248150" y="3848100"/>
          <p14:tracePt t="84413" x="4319588" y="3776663"/>
          <p14:tracePt t="84429" x="4371975" y="3729038"/>
          <p14:tracePt t="84446" x="4429125" y="3686175"/>
          <p14:tracePt t="84463" x="4438650" y="3667125"/>
          <p14:tracePt t="84479" x="4443413" y="3657600"/>
          <p14:tracePt t="84496" x="4448175" y="3643313"/>
          <p14:tracePt t="84512" x="4457700" y="3619500"/>
          <p14:tracePt t="84529" x="4476750" y="3557588"/>
          <p14:tracePt t="84546" x="4476750" y="3548063"/>
          <p14:tracePt t="84563" x="4491038" y="3495675"/>
          <p14:tracePt t="84579" x="4510088" y="3448050"/>
          <p14:tracePt t="84596" x="4510088" y="3429000"/>
          <p14:tracePt t="84613" x="4510088" y="3424238"/>
          <p14:tracePt t="84629" x="4510088" y="3419475"/>
          <p14:tracePt t="84646" x="4510088" y="3414713"/>
          <p14:tracePt t="84663" x="4505325" y="3414713"/>
          <p14:tracePt t="84679" x="4491038" y="3414713"/>
          <p14:tracePt t="84697" x="4433888" y="3414713"/>
          <p14:tracePt t="84713" x="4419600" y="3414713"/>
          <p14:tracePt t="84730" x="4414838" y="3414713"/>
          <p14:tracePt t="84732" x="4410075" y="3414713"/>
          <p14:tracePt t="84746" x="4405313" y="3414713"/>
          <p14:tracePt t="84763" x="4381500" y="3414713"/>
          <p14:tracePt t="84779" x="4357688" y="3414713"/>
          <p14:tracePt t="84796" x="4343400" y="3414713"/>
          <p14:tracePt t="84797" x="4338638" y="3414713"/>
          <p14:tracePt t="84813" x="4329113" y="3414713"/>
          <p14:tracePt t="84829" x="4310063" y="3409950"/>
          <p14:tracePt t="84846" x="4300538" y="3409950"/>
          <p14:tracePt t="84863" x="4276725" y="3409950"/>
          <p14:tracePt t="84880" x="4271963" y="3409950"/>
          <p14:tracePt t="84954" x="4262438" y="3409950"/>
          <p14:tracePt t="85010" x="4257675" y="3409950"/>
          <p14:tracePt t="85014" x="4248150" y="3419475"/>
          <p14:tracePt t="85029" x="4105275" y="3490913"/>
          <p14:tracePt t="85046" x="4010025" y="3533775"/>
          <p14:tracePt t="85063" x="3771900" y="3633788"/>
          <p14:tracePt t="85064" x="3505200" y="3743325"/>
          <p14:tracePt t="85079" x="3281363" y="3805238"/>
          <p14:tracePt t="85096" x="3148013" y="3843338"/>
          <p14:tracePt t="85113" x="3062288" y="3871913"/>
          <p14:tracePt t="85129" x="3028950" y="3876675"/>
          <p14:tracePt t="85146" x="3014663" y="3881438"/>
          <p14:tracePt t="85163" x="2981325" y="3895725"/>
          <p14:tracePt t="85179" x="2947988" y="3910013"/>
          <p14:tracePt t="85196" x="2905125" y="3929063"/>
          <p14:tracePt t="85213" x="2871788" y="3938588"/>
          <p14:tracePt t="85229" x="2838450" y="3948113"/>
          <p14:tracePt t="85231" x="2828925" y="3948113"/>
          <p14:tracePt t="85246" x="2819400" y="3948113"/>
          <p14:tracePt t="85263" x="2795588" y="3962400"/>
          <p14:tracePt t="85280" x="2743200" y="3976688"/>
          <p14:tracePt t="85296" x="2700338" y="3981450"/>
          <p14:tracePt t="85297" x="2695575" y="3981450"/>
          <p14:tracePt t="85313" x="2690813" y="3990975"/>
          <p14:tracePt t="85329" x="2686050" y="3990975"/>
          <p14:tracePt t="85371" x="2681288" y="3990975"/>
          <p14:tracePt t="85377" x="2667000" y="3990975"/>
          <p14:tracePt t="85387" x="2647950" y="3995738"/>
          <p14:tracePt t="85397" x="2628900" y="4005263"/>
          <p14:tracePt t="85413" x="2600325" y="4014788"/>
          <p14:tracePt t="85429" x="2581275" y="4019550"/>
          <p14:tracePt t="85446" x="2571750" y="4019550"/>
          <p14:tracePt t="85463" x="2562225" y="4029075"/>
          <p14:tracePt t="85479" x="2528888" y="4033838"/>
          <p14:tracePt t="85496" x="2495550" y="4038600"/>
          <p14:tracePt t="85812" x="2490788" y="4038600"/>
          <p14:tracePt t="85822" x="2486025" y="4048125"/>
          <p14:tracePt t="85830" x="2471738" y="4048125"/>
          <p14:tracePt t="85847" x="2466975" y="4052888"/>
          <p14:tracePt t="86231" x="2462213" y="4052888"/>
          <p14:tracePt t="86241" x="2457450" y="4052888"/>
          <p14:tracePt t="86252" x="2452688" y="4052888"/>
          <p14:tracePt t="86263" x="2447925" y="4052888"/>
          <p14:tracePt t="86280" x="2447925" y="4057650"/>
          <p14:tracePt t="86281" x="2443163" y="4057650"/>
          <p14:tracePt t="87073" x="0" y="0"/>
        </p14:tracePtLst>
        <p14:tracePtLst>
          <p14:tracePt t="100746" x="3471863" y="2614613"/>
          <p14:tracePt t="100785" x="3471863" y="2609850"/>
          <p14:tracePt t="100827" x="3471863" y="2605088"/>
          <p14:tracePt t="100832" x="3443288" y="2576513"/>
          <p14:tracePt t="100842" x="3390900" y="2519363"/>
          <p14:tracePt t="100853" x="3357563" y="2471738"/>
          <p14:tracePt t="100869" x="3300413" y="2424113"/>
          <p14:tracePt t="100871" x="3267075" y="2400300"/>
          <p14:tracePt t="100886" x="3233738" y="2376488"/>
          <p14:tracePt t="100902" x="3152775" y="2305050"/>
          <p14:tracePt t="100919" x="3062288" y="2233613"/>
          <p14:tracePt t="100936" x="2957513" y="2147888"/>
          <p14:tracePt t="100937" x="2914650" y="2119313"/>
          <p14:tracePt t="100952" x="2828925" y="2076450"/>
          <p14:tracePt t="100969" x="2795588" y="2066925"/>
          <p14:tracePt t="100986" x="2762250" y="2057400"/>
          <p14:tracePt t="101003" x="2714625" y="2033588"/>
          <p14:tracePt t="101019" x="2705100" y="2033588"/>
          <p14:tracePt t="101036" x="2695575" y="2033588"/>
          <p14:tracePt t="101053" x="2690813" y="2033588"/>
          <p14:tracePt t="101070" x="2667000" y="2038350"/>
          <p14:tracePt t="101086" x="2566988" y="2081213"/>
          <p14:tracePt t="101103" x="2481263" y="2138363"/>
          <p14:tracePt t="101119" x="2419350" y="2176463"/>
          <p14:tracePt t="101136" x="2386013" y="2200275"/>
          <p14:tracePt t="101153" x="2266950" y="2309813"/>
          <p14:tracePt t="101169" x="2228850" y="2362200"/>
          <p14:tracePt t="101186" x="2200275" y="2424113"/>
          <p14:tracePt t="101203" x="2166938" y="2519363"/>
          <p14:tracePt t="101219" x="2162175" y="2562225"/>
          <p14:tracePt t="101236" x="2157413" y="2586038"/>
          <p14:tracePt t="101253" x="2157413" y="2595563"/>
          <p14:tracePt t="101269" x="2157413" y="2614613"/>
          <p14:tracePt t="101286" x="2162175" y="2624138"/>
          <p14:tracePt t="101303" x="2181225" y="2643188"/>
          <p14:tracePt t="101305" x="2185988" y="2647950"/>
          <p14:tracePt t="101319" x="2190750" y="2652713"/>
          <p14:tracePt t="101336" x="2200275" y="2667000"/>
          <p14:tracePt t="101353" x="2209800" y="2676525"/>
          <p14:tracePt t="101369" x="2228850" y="2695575"/>
          <p14:tracePt t="101372" x="2243138" y="2709863"/>
          <p14:tracePt t="101386" x="2266950" y="2724150"/>
          <p14:tracePt t="101403" x="2281238" y="2733675"/>
          <p14:tracePt t="101405" x="2290763" y="2738438"/>
          <p14:tracePt t="101419" x="2300288" y="2752725"/>
          <p14:tracePt t="101436" x="2319338" y="2762250"/>
          <p14:tracePt t="101437" x="2324100" y="2762250"/>
          <p14:tracePt t="101453" x="2328863" y="2767013"/>
          <p14:tracePt t="101471" x="2333625" y="2767013"/>
          <p14:tracePt t="101487" x="2343150" y="2767013"/>
          <p14:tracePt t="101503" x="2352675" y="2781300"/>
          <p14:tracePt t="101520" x="2371725" y="2786063"/>
          <p14:tracePt t="101536" x="2424113" y="2800350"/>
          <p14:tracePt t="101553" x="2462213" y="2814638"/>
          <p14:tracePt t="101569" x="2495550" y="2819400"/>
          <p14:tracePt t="101586" x="2547938" y="2833688"/>
          <p14:tracePt t="101603" x="2571750" y="2843213"/>
          <p14:tracePt t="101619" x="2600325" y="2852738"/>
          <p14:tracePt t="101636" x="2628900" y="2862263"/>
          <p14:tracePt t="101653" x="2671763" y="2867025"/>
          <p14:tracePt t="101669" x="2695575" y="2876550"/>
          <p14:tracePt t="101672" x="2719388" y="2876550"/>
          <p14:tracePt t="101686" x="2738438" y="2876550"/>
          <p14:tracePt t="101703" x="2781300" y="2881313"/>
          <p14:tracePt t="101719" x="2814638" y="2890838"/>
          <p14:tracePt t="101736" x="2843213" y="2890838"/>
          <p14:tracePt t="101738" x="2867025" y="2890838"/>
          <p14:tracePt t="101753" x="2905125" y="2890838"/>
          <p14:tracePt t="101769" x="2938463" y="2890838"/>
          <p14:tracePt t="101787" x="2957513" y="2890838"/>
          <p14:tracePt t="101803" x="2981325" y="2886075"/>
          <p14:tracePt t="101820" x="3024188" y="2857500"/>
          <p14:tracePt t="101836" x="3090863" y="2800350"/>
          <p14:tracePt t="101853" x="3157538" y="2743200"/>
          <p14:tracePt t="101870" x="3200400" y="2695575"/>
          <p14:tracePt t="101886" x="3209925" y="2676525"/>
          <p14:tracePt t="101903" x="3209925" y="2662238"/>
          <p14:tracePt t="101905" x="3209925" y="2657475"/>
          <p14:tracePt t="101919" x="3209925" y="2652713"/>
          <p14:tracePt t="101936" x="3209925" y="2638425"/>
          <p14:tracePt t="101953" x="3209925" y="2605088"/>
          <p14:tracePt t="101969" x="3200400" y="2581275"/>
          <p14:tracePt t="101986" x="3195638" y="2557463"/>
          <p14:tracePt t="102003" x="3181350" y="2514600"/>
          <p14:tracePt t="102020" x="3167063" y="2486025"/>
          <p14:tracePt t="102036" x="3162300" y="2476500"/>
          <p14:tracePt t="102188" x="3162300" y="2481263"/>
          <p14:tracePt t="102223" x="3162300" y="2486025"/>
          <p14:tracePt t="102233" x="3162300" y="2495550"/>
          <p14:tracePt t="102237" x="3162300" y="2500313"/>
          <p14:tracePt t="102253" x="3171825" y="2509838"/>
          <p14:tracePt t="102270" x="3190875" y="2543175"/>
          <p14:tracePt t="102287" x="3228975" y="2619375"/>
          <p14:tracePt t="102303" x="3271838" y="2705100"/>
          <p14:tracePt t="102320" x="3290888" y="2728913"/>
          <p14:tracePt t="102336" x="3343275" y="2795588"/>
          <p14:tracePt t="102353" x="3400425" y="2862263"/>
          <p14:tracePt t="102370" x="3505200" y="2957513"/>
          <p14:tracePt t="102373" x="3543300" y="3000375"/>
          <p14:tracePt t="102386" x="3638550" y="3086100"/>
          <p14:tracePt t="102403" x="3752850" y="3181350"/>
          <p14:tracePt t="102420" x="3933825" y="3319463"/>
          <p14:tracePt t="102437" x="4086225" y="3433763"/>
          <p14:tracePt t="102453" x="4224338" y="3533775"/>
          <p14:tracePt t="102470" x="4376738" y="3600450"/>
          <p14:tracePt t="102487" x="4510088" y="3652838"/>
          <p14:tracePt t="102489" x="4538663" y="3657600"/>
          <p14:tracePt t="102503" x="4557713" y="3657600"/>
          <p14:tracePt t="102520" x="4600575" y="3667125"/>
          <p14:tracePt t="102537" x="4657725" y="3671888"/>
          <p14:tracePt t="102553" x="4738688" y="3695700"/>
          <p14:tracePt t="102570" x="4772025" y="3695700"/>
          <p14:tracePt t="102587" x="4795838" y="3695700"/>
          <p14:tracePt t="102604" x="4829175" y="3695700"/>
          <p14:tracePt t="102620" x="4867275" y="3695700"/>
          <p14:tracePt t="102637" x="4900613" y="3695700"/>
          <p14:tracePt t="102653" x="4905375" y="3695700"/>
          <p14:tracePt t="102730" x="4914900" y="3690938"/>
          <p14:tracePt t="102734" x="4914900" y="3662363"/>
          <p14:tracePt t="102744" x="4900613" y="3595688"/>
          <p14:tracePt t="102753" x="4891088" y="3514725"/>
          <p14:tracePt t="102770" x="4872038" y="3448050"/>
          <p14:tracePt t="102787" x="4857750" y="3409950"/>
          <p14:tracePt t="102804" x="4848225" y="3386138"/>
          <p14:tracePt t="102820" x="4838700" y="3362325"/>
          <p14:tracePt t="102823" x="4833938" y="3357563"/>
          <p14:tracePt t="102837" x="4829175" y="3348038"/>
          <p14:tracePt t="102853" x="4824413" y="3343275"/>
          <p14:tracePt t="102916" x="4824413" y="3338513"/>
          <p14:tracePt t="102929" x="4819650" y="3338513"/>
          <p14:tracePt t="102948" x="4814888" y="3338513"/>
          <p14:tracePt t="102958" x="4814888" y="3333750"/>
          <p14:tracePt t="102964" x="4805363" y="3328988"/>
          <p14:tracePt t="102979" x="4800600" y="3328988"/>
          <p14:tracePt t="102990" x="4800600" y="3324225"/>
          <p14:tracePt t="103004" x="4795838" y="3319463"/>
          <p14:tracePt t="103020" x="4786313" y="3309938"/>
          <p14:tracePt t="103037" x="4781550" y="3305175"/>
          <p14:tracePt t="103053" x="4767263" y="3300413"/>
          <p14:tracePt t="103070" x="4729163" y="3286125"/>
          <p14:tracePt t="103087" x="4686300" y="3271838"/>
          <p14:tracePt t="103090" x="4657725" y="3271838"/>
          <p14:tracePt t="103103" x="4629150" y="3262313"/>
          <p14:tracePt t="103120" x="4567238" y="3248025"/>
          <p14:tracePt t="103137" x="4500563" y="3233738"/>
          <p14:tracePt t="103154" x="4443413" y="3233738"/>
          <p14:tracePt t="103157" x="4419600" y="3228975"/>
          <p14:tracePt t="103170" x="4410075" y="3228975"/>
          <p14:tracePt t="103187" x="4367213" y="3228975"/>
          <p14:tracePt t="103204" x="4352925" y="3228975"/>
          <p14:tracePt t="103220" x="4333875" y="3228975"/>
          <p14:tracePt t="103221" x="4319588" y="3228975"/>
          <p14:tracePt t="103237" x="4295775" y="3233738"/>
          <p14:tracePt t="103254" x="4281488" y="3238500"/>
          <p14:tracePt t="103270" x="4267200" y="3238500"/>
          <p14:tracePt t="103287" x="4262438" y="3243263"/>
          <p14:tracePt t="103321" x="4257675" y="3243263"/>
          <p14:tracePt t="103468" x="4257675" y="3252788"/>
          <p14:tracePt t="103484" x="4252913" y="3252788"/>
          <p14:tracePt t="103494" x="4248150" y="3252788"/>
          <p14:tracePt t="103504" x="4233863" y="3252788"/>
          <p14:tracePt t="103520" x="4200525" y="3271838"/>
          <p14:tracePt t="103537" x="4167188" y="3286125"/>
          <p14:tracePt t="103553" x="4133850" y="3305175"/>
          <p14:tracePt t="103570" x="4105275" y="3319463"/>
          <p14:tracePt t="103587" x="4090988" y="3328988"/>
          <p14:tracePt t="103603" x="4076700" y="3343275"/>
          <p14:tracePt t="103620" x="4062413" y="3348038"/>
          <p14:tracePt t="103637" x="4052888" y="3352800"/>
          <p14:tracePt t="103655" x="4048125" y="3357563"/>
          <p14:tracePt t="103670" x="4043363" y="3362325"/>
          <p14:tracePt t="103687" x="4038600" y="3367088"/>
          <p14:tracePt t="103704" x="4038600" y="3381375"/>
          <p14:tracePt t="103720" x="4033838" y="3386138"/>
          <p14:tracePt t="103738" x="4033838" y="3395663"/>
          <p14:tracePt t="103754" x="4029075" y="3400425"/>
          <p14:tracePt t="103770" x="4029075" y="3424238"/>
          <p14:tracePt t="103788" x="4029075" y="3438525"/>
          <p14:tracePt t="103804" x="4029075" y="3457575"/>
          <p14:tracePt t="103820" x="4029075" y="3490913"/>
          <p14:tracePt t="103837" x="4043363" y="3509963"/>
          <p14:tracePt t="103854" x="4052888" y="3519488"/>
          <p14:tracePt t="103871" x="4057650" y="3524250"/>
          <p14:tracePt t="103887" x="4067175" y="3533775"/>
          <p14:tracePt t="103904" x="4081463" y="3552825"/>
          <p14:tracePt t="103920" x="4114800" y="3581400"/>
          <p14:tracePt t="103937" x="4143375" y="3600450"/>
          <p14:tracePt t="103954" x="4176713" y="3629025"/>
          <p14:tracePt t="103970" x="4219575" y="3662363"/>
          <p14:tracePt t="103987" x="4238625" y="3676650"/>
          <p14:tracePt t="104004" x="4243388" y="3686175"/>
          <p14:tracePt t="104021" x="4252913" y="3695700"/>
          <p14:tracePt t="104037" x="4262438" y="3700463"/>
          <p14:tracePt t="104054" x="4271963" y="3700463"/>
          <p14:tracePt t="104174" x="4276725" y="3709988"/>
          <p14:tracePt t="104184" x="4281488" y="3714750"/>
          <p14:tracePt t="104195" x="4286250" y="3714750"/>
          <p14:tracePt t="104204" x="4286250" y="3719513"/>
          <p14:tracePt t="104221" x="4300538" y="3724275"/>
          <p14:tracePt t="104237" x="4329113" y="3738563"/>
          <p14:tracePt t="104239" x="4338638" y="3743325"/>
          <p14:tracePt t="104254" x="4348163" y="3748088"/>
          <p14:tracePt t="104270" x="4357688" y="3752850"/>
          <p14:tracePt t="104287" x="4362450" y="3752850"/>
          <p14:tracePt t="104479" x="4348163" y="3762375"/>
          <p14:tracePt t="104488" x="4338638" y="3762375"/>
          <p14:tracePt t="104800" x="4333875" y="3762375"/>
          <p14:tracePt t="104810" x="4314825" y="3767138"/>
          <p14:tracePt t="104820" x="4300538" y="3767138"/>
          <p14:tracePt t="104826" x="4291013" y="3767138"/>
          <p14:tracePt t="104837" x="4267200" y="3771900"/>
          <p14:tracePt t="104854" x="4210050" y="3781425"/>
          <p14:tracePt t="104871" x="4181475" y="3786188"/>
          <p14:tracePt t="104887" x="4176713" y="3786188"/>
          <p14:tracePt t="104988" x="4171950" y="3786188"/>
          <p14:tracePt t="105009" x="4171950" y="3781425"/>
          <p14:tracePt t="105021" x="4171950" y="3776663"/>
          <p14:tracePt t="105032" x="4171950" y="3767138"/>
          <p14:tracePt t="105038" x="4162425" y="3733800"/>
          <p14:tracePt t="105054" x="4148138" y="3690938"/>
          <p14:tracePt t="105071" x="4086225" y="3548063"/>
          <p14:tracePt t="105087" x="4005263" y="3424238"/>
          <p14:tracePt t="105104" x="3929063" y="3309938"/>
          <p14:tracePt t="105121" x="3867150" y="3209925"/>
          <p14:tracePt t="105137" x="3790950" y="3090863"/>
          <p14:tracePt t="105154" x="3757613" y="3038475"/>
          <p14:tracePt t="105171" x="3738563" y="3005138"/>
          <p14:tracePt t="105187" x="3719513" y="2981325"/>
          <p14:tracePt t="105204" x="3690938" y="2938463"/>
          <p14:tracePt t="105221" x="3662363" y="2886075"/>
          <p14:tracePt t="105237" x="3633788" y="2843213"/>
          <p14:tracePt t="105238" x="3614738" y="2809875"/>
          <p14:tracePt t="105254" x="3605213" y="2800350"/>
          <p14:tracePt t="105271" x="3590925" y="2781300"/>
          <p14:tracePt t="105288" x="3562350" y="2738438"/>
          <p14:tracePt t="105288" x="3548063" y="2714625"/>
          <p14:tracePt t="105304" x="3533775" y="2681288"/>
          <p14:tracePt t="105321" x="3524250" y="2662238"/>
          <p14:tracePt t="105337" x="3514725" y="2657475"/>
          <p14:tracePt t="105501" x="3509963" y="2657475"/>
          <p14:tracePt t="105511" x="3500438" y="2657475"/>
          <p14:tracePt t="105521" x="3495675" y="2657475"/>
          <p14:tracePt t="105525" x="3481388" y="2662238"/>
          <p14:tracePt t="105538" x="3476625" y="2662238"/>
          <p14:tracePt t="105554" x="3471863" y="2662238"/>
          <p14:tracePt t="105571" x="3467100" y="2662238"/>
          <p14:tracePt t="105588" x="3462338" y="2676525"/>
          <p14:tracePt t="105604" x="3409950" y="2705100"/>
          <p14:tracePt t="105621" x="3295650" y="2762250"/>
          <p14:tracePt t="105638" x="3109913" y="2843213"/>
          <p14:tracePt t="105654" x="2962275" y="2890838"/>
          <p14:tracePt t="105671" x="2800350" y="2952750"/>
          <p14:tracePt t="105688" x="2605088" y="3005138"/>
          <p14:tracePt t="105704" x="2490788" y="3014663"/>
          <p14:tracePt t="105721" x="2386013" y="3024188"/>
          <p14:tracePt t="105722" x="2347913" y="3024188"/>
          <p14:tracePt t="105738" x="2295525" y="3024188"/>
          <p14:tracePt t="105754" x="2162175" y="3000375"/>
          <p14:tracePt t="105771" x="2062163" y="2962275"/>
          <p14:tracePt t="105788" x="1890713" y="2847975"/>
          <p14:tracePt t="105804" x="1795463" y="2728913"/>
          <p14:tracePt t="105821" x="1757363" y="2662238"/>
          <p14:tracePt t="105823" x="1719263" y="2605088"/>
          <p14:tracePt t="105838" x="1700213" y="2562225"/>
          <p14:tracePt t="105854" x="1666875" y="2457450"/>
          <p14:tracePt t="105871" x="1666875" y="2414588"/>
          <p14:tracePt t="105888" x="1666875" y="2366963"/>
          <p14:tracePt t="105905" x="1695450" y="2281238"/>
          <p14:tracePt t="105921" x="1719263" y="2228850"/>
          <p14:tracePt t="105938" x="1752600" y="2195513"/>
          <p14:tracePt t="105954" x="1781175" y="2181225"/>
          <p14:tracePt t="105971" x="1804988" y="2176463"/>
          <p14:tracePt t="105988" x="1838325" y="2162175"/>
          <p14:tracePt t="106004" x="1919288" y="2147888"/>
          <p14:tracePt t="106021" x="2047875" y="2138363"/>
          <p14:tracePt t="106038" x="2190750" y="2138363"/>
          <p14:tracePt t="106055" x="2390775" y="2143125"/>
          <p14:tracePt t="106056" x="2519363" y="2152650"/>
          <p14:tracePt t="106071" x="2633663" y="2166938"/>
          <p14:tracePt t="106088" x="2952750" y="2200275"/>
          <p14:tracePt t="106105" x="3133725" y="2247900"/>
          <p14:tracePt t="106121" x="3271838" y="2319338"/>
          <p14:tracePt t="106123" x="3305175" y="2352675"/>
          <p14:tracePt t="106138" x="3367088" y="2419350"/>
          <p14:tracePt t="106155" x="3371850" y="2443163"/>
          <p14:tracePt t="106171" x="3395663" y="2490788"/>
          <p14:tracePt t="106188" x="3419475" y="2614613"/>
          <p14:tracePt t="106204" x="3429000" y="2676525"/>
          <p14:tracePt t="106221" x="3429000" y="2733675"/>
          <p14:tracePt t="106238" x="3429000" y="2786063"/>
          <p14:tracePt t="106255" x="3429000" y="2867025"/>
          <p14:tracePt t="106257" x="3429000" y="2905125"/>
          <p14:tracePt t="106271" x="3424238" y="2924175"/>
          <p14:tracePt t="106288" x="3424238" y="2952750"/>
          <p14:tracePt t="106305" x="3424238" y="2957513"/>
          <p14:tracePt t="106607" x="0" y="0"/>
        </p14:tracePtLst>
        <p14:tracePtLst>
          <p14:tracePt t="107223" x="3533775" y="2862263"/>
          <p14:tracePt t="107268" x="3533775" y="2867025"/>
          <p14:tracePt t="107284" x="3533775" y="2871788"/>
          <p14:tracePt t="107294" x="3519488" y="2890838"/>
          <p14:tracePt t="107305" x="3505200" y="2914650"/>
          <p14:tracePt t="107322" x="3462338" y="2957513"/>
          <p14:tracePt t="107338" x="3419475" y="2986088"/>
          <p14:tracePt t="107355" x="3352800" y="3024188"/>
          <p14:tracePt t="107372" x="3295650" y="3048000"/>
          <p14:tracePt t="107372" x="3262313" y="3062288"/>
          <p14:tracePt t="107388" x="3167063" y="3090863"/>
          <p14:tracePt t="107405" x="3109913" y="3095625"/>
          <p14:tracePt t="107422" x="3028950" y="3105150"/>
          <p14:tracePt t="107438" x="2971800" y="3105150"/>
          <p14:tracePt t="107455" x="2871788" y="3071813"/>
          <p14:tracePt t="107472" x="2790825" y="3014663"/>
          <p14:tracePt t="107488" x="2714625" y="2962275"/>
          <p14:tracePt t="107506" x="2638425" y="2909888"/>
          <p14:tracePt t="107522" x="2595563" y="2881313"/>
          <p14:tracePt t="107538" x="2566988" y="2843213"/>
          <p14:tracePt t="107555" x="2528888" y="2781300"/>
          <p14:tracePt t="107572" x="2490788" y="2662238"/>
          <p14:tracePt t="107589" x="2452688" y="2476500"/>
          <p14:tracePt t="107605" x="2443163" y="2333625"/>
          <p14:tracePt t="107622" x="2443163" y="2281238"/>
          <p14:tracePt t="107639" x="2476500" y="2095500"/>
          <p14:tracePt t="107655" x="2533650" y="1957388"/>
          <p14:tracePt t="107672" x="2595563" y="1876425"/>
          <p14:tracePt t="107688" x="2638425" y="1847850"/>
          <p14:tracePt t="107705" x="2662238" y="1838325"/>
          <p14:tracePt t="107722" x="2705100" y="1824038"/>
          <p14:tracePt t="107738" x="2738438" y="1809750"/>
          <p14:tracePt t="107755" x="2771775" y="1809750"/>
          <p14:tracePt t="107772" x="2786063" y="1809750"/>
          <p14:tracePt t="107789" x="2838450" y="1828800"/>
          <p14:tracePt t="107805" x="2938463" y="1871663"/>
          <p14:tracePt t="107806" x="2981325" y="1890713"/>
          <p14:tracePt t="107822" x="3009900" y="1905000"/>
          <p14:tracePt t="107838" x="3095625" y="1928813"/>
          <p14:tracePt t="107855" x="3128963" y="1952625"/>
          <p14:tracePt t="107872" x="3176588" y="1981200"/>
          <p14:tracePt t="107889" x="3200400" y="2014538"/>
          <p14:tracePt t="107905" x="3238500" y="2066925"/>
          <p14:tracePt t="107908" x="3257550" y="2100263"/>
          <p14:tracePt t="107922" x="3281363" y="2143125"/>
          <p14:tracePt t="107939" x="3309938" y="2200275"/>
          <p14:tracePt t="107955" x="3319463" y="2214563"/>
          <p14:tracePt t="107972" x="3319463" y="2224088"/>
          <p14:tracePt t="107976" x="3324225" y="2228850"/>
          <p14:tracePt t="107989" x="3328988" y="2252663"/>
          <p14:tracePt t="108005" x="3333750" y="2286000"/>
          <p14:tracePt t="108022" x="3343275" y="2338388"/>
          <p14:tracePt t="108039" x="3343275" y="2352675"/>
          <p14:tracePt t="108055" x="3348038" y="2352675"/>
          <p14:tracePt t="108072" x="3348038" y="2357438"/>
          <p14:tracePt t="108401" x="0" y="0"/>
        </p14:tracePtLst>
      </p14:laserTraceLst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Topology for Different MOFs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are more than 3000 topologies reported in the RCSR database.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https://pubs.rsc.org/image/article/2014/cs/c4cs00135d/c4cs00135d-f1_hi-r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1" y="2567337"/>
            <a:ext cx="8618659" cy="21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46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0"/>
    </mc:Choice>
    <mc:Fallback xmlns="">
      <p:transition spd="slow" advTm="32960"/>
    </mc:Fallback>
  </mc:AlternateContent>
  <p:timing>
    <p:tnLst>
      <p:par>
        <p:cTn id="1" dur="indefinite" restart="never" nodeType="tmRoot"/>
      </p:par>
    </p:tnLst>
  </p:timing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6"/>
          <p:cNvSpPr>
            <a:spLocks noGrp="1"/>
          </p:cNvSpPr>
          <p:nvPr>
            <p:ph sz="quarter" idx="1"/>
          </p:nvPr>
        </p:nvSpPr>
        <p:spPr>
          <a:xfrm>
            <a:off x="576454" y="5433766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648 Node x 219 edge x 1775 topologies → 2.47 x 10</a:t>
            </a:r>
            <a:r>
              <a:rPr lang="en-US" altLang="ko-KR" sz="2000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Possible MOFs!!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This materials space is much larger than the 70,000 experimentally synthesized MOFs. 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Node x Edge x Topology = Trillions of Possible MOFs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33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53" descr="page-white-1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9"/>
          <a:stretch/>
        </p:blipFill>
        <p:spPr bwMode="auto">
          <a:xfrm>
            <a:off x="777938" y="1177747"/>
            <a:ext cx="2775583" cy="428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143" y="1177747"/>
            <a:ext cx="4181565" cy="434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5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392"/>
    </mc:Choice>
    <mc:Fallback xmlns="">
      <p:transition spd="slow" advTm="64392"/>
    </mc:Fallback>
  </mc:AlternateContent>
  <p:timing>
    <p:tnLst>
      <p:par>
        <p:cTn id="1" dur="indefinite" restart="never" nodeType="tmRoot"/>
      </p:par>
    </p:tnLst>
  </p:timing>
  <p:extLst mod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Component #1. Genetic Algorithm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34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737" y="4103688"/>
            <a:ext cx="5750004" cy="275431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460" y="1509411"/>
            <a:ext cx="4516557" cy="2218329"/>
          </a:xfrm>
          <a:prstGeom prst="rect">
            <a:avLst/>
          </a:prstGeom>
        </p:spPr>
      </p:pic>
      <p:sp>
        <p:nvSpPr>
          <p:cNvPr id="6" name="TextBox 2"/>
          <p:cNvSpPr txBox="1"/>
          <p:nvPr/>
        </p:nvSpPr>
        <p:spPr>
          <a:xfrm>
            <a:off x="3683941" y="1140079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 Chromosome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9791" y="4103688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Crossover operation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57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329"/>
    </mc:Choice>
    <mc:Fallback xmlns="">
      <p:transition spd="slow" advTm="84329"/>
    </mc:Fallback>
  </mc:AlternateContent>
  <p:timing>
    <p:tnLst>
      <p:par>
        <p:cTn id="1" dur="indefinite" restart="never" nodeType="tmRoot"/>
      </p:par>
    </p:tnLst>
  </p:timing>
  <p:extLst mod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Component #2: MOF-NET 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35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Content Placeholder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62" y="1173345"/>
            <a:ext cx="8032075" cy="4981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8121" y="5969888"/>
                <a:ext cx="748775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𝑛𝑜𝑑𝑒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𝑒𝑑𝑔𝑒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𝑡𝑜𝑝𝑜𝑙𝑜𝑔𝑦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𝑚𝑒𝑡h𝑎𝑛𝑒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𝑤𝑜𝑟𝑘𝑖𝑛𝑔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𝑐𝑎𝑝𝑎𝑐𝑖𝑡𝑦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121" y="5969888"/>
                <a:ext cx="7487755" cy="369332"/>
              </a:xfrm>
              <a:prstGeom prst="rect">
                <a:avLst/>
              </a:prstGeom>
              <a:blipFill>
                <a:blip r:embed="rId6"/>
                <a:stretch>
                  <a:fillRect l="-896" r="-896" b="-3770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37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839"/>
    </mc:Choice>
    <mc:Fallback xmlns="">
      <p:transition spd="slow" advTm="73839"/>
    </mc:Fallback>
  </mc:AlternateContent>
  <p:timing>
    <p:tnLst>
      <p:par>
        <p:cTn id="1" dur="indefinite" restart="never" nodeType="tmRoot"/>
      </p:par>
    </p:tnLst>
  </p:timing>
  <p:extLst mod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MOF-NET Performance for Methane Storage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Content Placeholder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82" y="1393985"/>
            <a:ext cx="5819531" cy="4728369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5400821" y="5914965"/>
            <a:ext cx="3490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MAE: mean absolute error</a:t>
            </a:r>
          </a:p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RMSE: root-mean-square error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744"/>
    </mc:Choice>
    <mc:Fallback xmlns="">
      <p:transition spd="slow" advTm="88744"/>
    </mc:Fallback>
  </mc:AlternateContent>
  <p:timing>
    <p:tnLst>
      <p:par>
        <p:cTn id="1" dur="indefinite" restart="never" nodeType="tmRoot"/>
      </p:par>
    </p:tnLst>
  </p:timing>
  <p:extLst mod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Distribution of MOFs with Methane Working Capacity (WC)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38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9" y="1879234"/>
            <a:ext cx="4132713" cy="3099535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5" y="1802421"/>
            <a:ext cx="4337546" cy="325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3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247"/>
    </mc:Choice>
    <mc:Fallback xmlns="">
      <p:transition spd="slow" advTm="69247"/>
    </mc:Fallback>
  </mc:AlternateContent>
  <p:timing>
    <p:tnLst>
      <p:par>
        <p:cTn id="1" dur="indefinite" restart="never" nodeType="tmRoot"/>
      </p:par>
    </p:tnLst>
  </p:timing>
  <p:extLst mod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Prediction of Record Breaking MOFs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464653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39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64" y="1582515"/>
            <a:ext cx="5801784" cy="4351338"/>
          </a:xfrm>
          <a:prstGeom prst="rect">
            <a:avLst/>
          </a:prstGeom>
        </p:spPr>
      </p:pic>
      <p:sp>
        <p:nvSpPr>
          <p:cNvPr id="8" name="TextBox 4"/>
          <p:cNvSpPr txBox="1"/>
          <p:nvPr/>
        </p:nvSpPr>
        <p:spPr>
          <a:xfrm>
            <a:off x="7041248" y="1860790"/>
            <a:ext cx="1887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latin typeface="Arial" panose="020B0604020202020204" pitchFamily="34" charset="0"/>
                <a:cs typeface="Arial" panose="020B0604020202020204" pitchFamily="34" charset="0"/>
              </a:rPr>
              <a:t>*964 MOFs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57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60"/>
    </mc:Choice>
    <mc:Fallback xmlns="">
      <p:transition spd="slow" advTm="12460"/>
    </mc:Fallback>
  </mc:AlternateContent>
  <p:timing>
    <p:tnLst>
      <p:par>
        <p:cTn id="1" dur="indefinite" restart="never" nodeType="tmRoot"/>
      </p:par>
    </p:tnLst>
  </p:timing>
  <p:extLst mod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Top Candidate MOFs</a:t>
            </a:r>
            <a:endParaRPr lang="en-US" altLang="ko-KR" dirty="0" smtClean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noProof="0" dirty="0" smtClean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Content Placeholder 5"/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49" y="1108428"/>
            <a:ext cx="6915178" cy="511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5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14"/>
    </mc:Choice>
    <mc:Fallback xmlns="">
      <p:transition spd="slow" advTm="45414"/>
    </mc:Fallback>
  </mc:AlternateContent>
  <p:timing>
    <p:tnLst>
      <p:par>
        <p:cTn id="1" dur="indefinite" restart="never" nodeType="tmRoot"/>
      </p:par>
    </p:tnLst>
  </p:timing>
  <p:extLst mod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SMILES and Molecule Generation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pic>
        <p:nvPicPr>
          <p:cNvPr id="5122" name="Picture 2" descr="Fig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752" y="3238397"/>
            <a:ext cx="4762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6"/>
          <p:cNvSpPr>
            <a:spLocks noGrp="1"/>
          </p:cNvSpPr>
          <p:nvPr>
            <p:ph sz="quarter" idx="1"/>
          </p:nvPr>
        </p:nvSpPr>
        <p:spPr>
          <a:xfrm>
            <a:off x="159487" y="1132369"/>
            <a:ext cx="8984513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From paper: </a:t>
            </a:r>
            <a:r>
              <a:rPr lang="en-US" altLang="ko-KR" sz="2000" b="1" dirty="0">
                <a:latin typeface="Calibri" panose="020F0502020204030204" pitchFamily="34" charset="0"/>
                <a:cs typeface="Calibri" panose="020F0502020204030204" pitchFamily="34" charset="0"/>
              </a:rPr>
              <a:t>Automatic Chemical Design Using a Data-Driven Continuous Representation of </a:t>
            </a:r>
            <a:r>
              <a:rPr lang="en-US" altLang="ko-KR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Molecules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authors transformed SMILES (discrete representation) into a continuous vector and used something called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autoencoder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to generate new molecules.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show how this is done, we again take a look at the MNIST example.   </a:t>
            </a:r>
            <a:endParaRPr lang="en-US" altLang="ko-KR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42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681"/>
    </mc:Choice>
    <mc:Fallback xmlns="">
      <p:transition spd="slow" advTm="11968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5701" x="1928813" y="1485900"/>
          <p14:tracePt t="37089" x="1947863" y="1485900"/>
          <p14:tracePt t="37092" x="1976438" y="1490663"/>
          <p14:tracePt t="37102" x="2019300" y="1490663"/>
          <p14:tracePt t="37112" x="2057400" y="1495425"/>
          <p14:tracePt t="37128" x="2147888" y="1495425"/>
          <p14:tracePt t="37145" x="2371725" y="1509713"/>
          <p14:tracePt t="37162" x="2438400" y="1509713"/>
          <p14:tracePt t="37178" x="2519363" y="1514475"/>
          <p14:tracePt t="37195" x="2619375" y="1514475"/>
          <p14:tracePt t="37211" x="2724150" y="1514475"/>
          <p14:tracePt t="37214" x="2790825" y="1514475"/>
          <p14:tracePt t="37228" x="2852738" y="1514475"/>
          <p14:tracePt t="37245" x="2995613" y="1514475"/>
          <p14:tracePt t="37261" x="3171825" y="1514475"/>
          <p14:tracePt t="37278" x="3309938" y="1514475"/>
          <p14:tracePt t="37295" x="3462338" y="1514475"/>
          <p14:tracePt t="37311" x="3905250" y="1509713"/>
          <p14:tracePt t="37328" x="4019550" y="1500188"/>
          <p14:tracePt t="37345" x="4281488" y="1490663"/>
          <p14:tracePt t="37346" x="4395788" y="1490663"/>
          <p14:tracePt t="37361" x="4786313" y="1476375"/>
          <p14:tracePt t="37378" x="5053013" y="1476375"/>
          <p14:tracePt t="37395" x="5305425" y="1476375"/>
          <p14:tracePt t="37412" x="5581650" y="1476375"/>
          <p14:tracePt t="37428" x="6043613" y="1462088"/>
          <p14:tracePt t="37445" x="6400800" y="1438275"/>
          <p14:tracePt t="37462" x="6681788" y="1428750"/>
          <p14:tracePt t="37478" x="7024688" y="1428750"/>
          <p14:tracePt t="37495" x="7219950" y="1419225"/>
          <p14:tracePt t="37512" x="7410450" y="1419225"/>
          <p14:tracePt t="37528" x="7448550" y="1419225"/>
          <p14:tracePt t="37545" x="7496175" y="1419225"/>
          <p14:tracePt t="37562" x="7548563" y="1419225"/>
          <p14:tracePt t="38341" x="7529513" y="1419225"/>
          <p14:tracePt t="38351" x="7510463" y="1419225"/>
          <p14:tracePt t="38355" x="7481888" y="1419225"/>
          <p14:tracePt t="38365" x="7443788" y="1419225"/>
          <p14:tracePt t="38378" x="7391400" y="1423988"/>
          <p14:tracePt t="38395" x="7196138" y="1433513"/>
          <p14:tracePt t="38412" x="7019925" y="1443038"/>
          <p14:tracePt t="38429" x="6929438" y="1452563"/>
          <p14:tracePt t="38429" x="6838950" y="1462088"/>
          <p14:tracePt t="38446" x="6596063" y="1471613"/>
          <p14:tracePt t="38462" x="6391275" y="1481138"/>
          <p14:tracePt t="38479" x="6300788" y="1490663"/>
          <p14:tracePt t="38495" x="6015038" y="1509713"/>
          <p14:tracePt t="38512" x="5924550" y="1519238"/>
          <p14:tracePt t="38529" x="5829300" y="1524000"/>
          <p14:tracePt t="38545" x="5772150" y="1524000"/>
          <p14:tracePt t="38562" x="5705475" y="1533525"/>
          <p14:tracePt t="38565" x="5676900" y="1543050"/>
          <p14:tracePt t="38579" x="5648325" y="1543050"/>
          <p14:tracePt t="38595" x="5595938" y="1547813"/>
          <p14:tracePt t="38612" x="5557838" y="1557338"/>
          <p14:tracePt t="38629" x="5534025" y="1562100"/>
          <p14:tracePt t="38646" x="5524500" y="1562100"/>
          <p14:tracePt t="39736" x="5519738" y="1562100"/>
          <p14:tracePt t="39742" x="5476875" y="1562100"/>
          <p14:tracePt t="39752" x="5400675" y="1571625"/>
          <p14:tracePt t="39762" x="5338763" y="1571625"/>
          <p14:tracePt t="39779" x="5086350" y="1581150"/>
          <p14:tracePt t="39796" x="4967288" y="1581150"/>
          <p14:tracePt t="39812" x="4495800" y="1609725"/>
          <p14:tracePt t="39829" x="4148138" y="1619250"/>
          <p14:tracePt t="39846" x="3829050" y="1633538"/>
          <p14:tracePt t="39862" x="3343275" y="1652588"/>
          <p14:tracePt t="39879" x="2957513" y="1666875"/>
          <p14:tracePt t="39896" x="2690813" y="1690688"/>
          <p14:tracePt t="39913" x="2424113" y="1709738"/>
          <p14:tracePt t="39914" x="2300288" y="1733550"/>
          <p14:tracePt t="39929" x="2033588" y="1752600"/>
          <p14:tracePt t="39946" x="1804988" y="1776413"/>
          <p14:tracePt t="39963" x="1566863" y="1800225"/>
          <p14:tracePt t="39979" x="1409700" y="1809750"/>
          <p14:tracePt t="39996" x="1390650" y="1809750"/>
          <p14:tracePt t="40034" x="1385888" y="1809750"/>
          <p14:tracePt t="40060" x="1381125" y="1809750"/>
          <p14:tracePt t="40378" x="0" y="0"/>
        </p14:tracePtLst>
        <p14:tracePtLst>
          <p14:tracePt t="50974" x="1914525" y="2152650"/>
          <p14:tracePt t="51137" x="1943100" y="2152650"/>
          <p14:tracePt t="51149" x="1971675" y="2152650"/>
          <p14:tracePt t="51152" x="2009775" y="2152650"/>
          <p14:tracePt t="51167" x="2038350" y="2152650"/>
          <p14:tracePt t="51184" x="2133600" y="2152650"/>
          <p14:tracePt t="51200" x="2190750" y="2152650"/>
          <p14:tracePt t="51217" x="2247900" y="2152650"/>
          <p14:tracePt t="51234" x="2319338" y="2152650"/>
          <p14:tracePt t="51250" x="2366963" y="2152650"/>
          <p14:tracePt t="51267" x="2386013" y="2152650"/>
          <p14:tracePt t="51284" x="2433638" y="2157413"/>
          <p14:tracePt t="51300" x="2538413" y="2157413"/>
          <p14:tracePt t="51317" x="2633663" y="2166938"/>
          <p14:tracePt t="51334" x="2786063" y="2176463"/>
          <p14:tracePt t="51350" x="2914650" y="2185988"/>
          <p14:tracePt t="51367" x="3062288" y="2205038"/>
          <p14:tracePt t="51385" x="3200400" y="2214563"/>
          <p14:tracePt t="51387" x="3319463" y="2233613"/>
          <p14:tracePt t="51400" x="3409950" y="2247900"/>
          <p14:tracePt t="51417" x="3562350" y="2257425"/>
          <p14:tracePt t="51434" x="3690938" y="2266950"/>
          <p14:tracePt t="51450" x="3810000" y="2276475"/>
          <p14:tracePt t="51467" x="3871913" y="2281238"/>
          <p14:tracePt t="51484" x="3876675" y="2281238"/>
          <p14:tracePt t="51501" x="3881438" y="2281238"/>
          <p14:tracePt t="51517" x="3886200" y="2281238"/>
          <p14:tracePt t="51555" x="3886200" y="2286000"/>
          <p14:tracePt t="52098" x="3881438" y="2286000"/>
          <p14:tracePt t="52102" x="3876675" y="2286000"/>
          <p14:tracePt t="52117" x="3857625" y="2286000"/>
          <p14:tracePt t="52134" x="3838575" y="2295525"/>
          <p14:tracePt t="52151" x="3824288" y="2295525"/>
          <p14:tracePt t="52167" x="3805238" y="2300288"/>
          <p14:tracePt t="52184" x="3795713" y="2300288"/>
          <p14:tracePt t="52201" x="3781425" y="2300288"/>
          <p14:tracePt t="52218" x="3776663" y="2300288"/>
          <p14:tracePt t="52234" x="3767138" y="2300288"/>
          <p14:tracePt t="52251" x="3762375" y="2300288"/>
          <p14:tracePt t="52267" x="3762375" y="2305050"/>
          <p14:tracePt t="52820" x="0" y="0"/>
        </p14:tracePtLst>
        <p14:tracePtLst>
          <p14:tracePt t="53663" x="3762375" y="2305050"/>
          <p14:tracePt t="53717" x="3771900" y="2309813"/>
          <p14:tracePt t="53723" x="3795713" y="2319338"/>
          <p14:tracePt t="53735" x="3824288" y="2319338"/>
          <p14:tracePt t="53751" x="3881438" y="2333625"/>
          <p14:tracePt t="53768" x="4014788" y="2352675"/>
          <p14:tracePt t="53785" x="4157663" y="2381250"/>
          <p14:tracePt t="53802" x="4443413" y="2419350"/>
          <p14:tracePt t="53818" x="4667250" y="2443163"/>
          <p14:tracePt t="53835" x="4743450" y="2443163"/>
          <p14:tracePt t="53851" x="4848225" y="2447925"/>
          <p14:tracePt t="53868" x="4972050" y="2447925"/>
          <p14:tracePt t="53885" x="5062538" y="2447925"/>
          <p14:tracePt t="53901" x="5181600" y="2447925"/>
          <p14:tracePt t="53918" x="5381625" y="2447925"/>
          <p14:tracePt t="53935" x="5524500" y="2447925"/>
          <p14:tracePt t="53951" x="5638800" y="2443163"/>
          <p14:tracePt t="53970" x="5734050" y="2438400"/>
          <p14:tracePt t="53985" x="5891213" y="2405063"/>
          <p14:tracePt t="54002" x="6019800" y="2390775"/>
          <p14:tracePt t="54004" x="6076950" y="2381250"/>
          <p14:tracePt t="54018" x="6129338" y="2371725"/>
          <p14:tracePt t="54035" x="6181725" y="2357438"/>
          <p14:tracePt t="54051" x="6196013" y="2352675"/>
          <p14:tracePt t="54160" x="6196013" y="2343150"/>
          <p14:tracePt t="54223" x="6186488" y="2343150"/>
          <p14:tracePt t="54253" x="6181725" y="2338388"/>
          <p14:tracePt t="54263" x="6176963" y="2338388"/>
          <p14:tracePt t="54273" x="6167438" y="2328863"/>
          <p14:tracePt t="54285" x="6143625" y="2314575"/>
          <p14:tracePt t="54302" x="6081713" y="2271713"/>
          <p14:tracePt t="54318" x="6019800" y="2238375"/>
          <p14:tracePt t="54335" x="5991225" y="2233613"/>
          <p14:tracePt t="54337" x="5957888" y="2219325"/>
          <p14:tracePt t="54352" x="5862638" y="2190750"/>
          <p14:tracePt t="54368" x="5705475" y="2152650"/>
          <p14:tracePt t="54385" x="5572125" y="2124075"/>
          <p14:tracePt t="54402" x="5438775" y="2114550"/>
          <p14:tracePt t="54418" x="5348288" y="2105025"/>
          <p14:tracePt t="54435" x="5257800" y="2105025"/>
          <p14:tracePt t="54438" x="5233988" y="2100263"/>
          <p14:tracePt t="54452" x="5205413" y="2100263"/>
          <p14:tracePt t="54468" x="5157788" y="2100263"/>
          <p14:tracePt t="54485" x="5067300" y="2090738"/>
          <p14:tracePt t="54502" x="5010150" y="2090738"/>
          <p14:tracePt t="54505" x="4981575" y="2090738"/>
          <p14:tracePt t="54518" x="4933950" y="2090738"/>
          <p14:tracePt t="54535" x="4905375" y="2090738"/>
          <p14:tracePt t="54552" x="4881563" y="2090738"/>
          <p14:tracePt t="54569" x="4862513" y="2090738"/>
          <p14:tracePt t="54571" x="4857750" y="2090738"/>
          <p14:tracePt t="54585" x="4852988" y="2090738"/>
          <p14:tracePt t="54602" x="4843463" y="2090738"/>
          <p14:tracePt t="54618" x="4838700" y="2095500"/>
          <p14:tracePt t="54671" x="4838700" y="2100263"/>
          <p14:tracePt t="55372" x="4848225" y="2109788"/>
          <p14:tracePt t="55384" x="4872038" y="2114550"/>
          <p14:tracePt t="55386" x="4900613" y="2124075"/>
          <p14:tracePt t="55402" x="4943475" y="2133600"/>
          <p14:tracePt t="55419" x="4981575" y="2143125"/>
          <p14:tracePt t="55435" x="5067300" y="2152650"/>
          <p14:tracePt t="55452" x="5148263" y="2152650"/>
          <p14:tracePt t="55469" x="5224463" y="2157413"/>
          <p14:tracePt t="55485" x="5319713" y="2166938"/>
          <p14:tracePt t="55502" x="5495925" y="2176463"/>
          <p14:tracePt t="55519" x="5638800" y="2195513"/>
          <p14:tracePt t="55535" x="5805488" y="2195513"/>
          <p14:tracePt t="55553" x="5948363" y="2205038"/>
          <p14:tracePt t="55569" x="6100763" y="2205038"/>
          <p14:tracePt t="55585" x="6305550" y="2214563"/>
          <p14:tracePt t="55602" x="6443663" y="2214563"/>
          <p14:tracePt t="55620" x="6572250" y="2214563"/>
          <p14:tracePt t="55635" x="6700838" y="2214563"/>
          <p14:tracePt t="55652" x="6867525" y="2214563"/>
          <p14:tracePt t="55653" x="6919913" y="2214563"/>
          <p14:tracePt t="55669" x="6967538" y="2214563"/>
          <p14:tracePt t="55686" x="7072313" y="2214563"/>
          <p14:tracePt t="55702" x="7200900" y="2209800"/>
          <p14:tracePt t="55719" x="7262813" y="2205038"/>
          <p14:tracePt t="55720" x="7291388" y="2205038"/>
          <p14:tracePt t="55735" x="7358063" y="2195513"/>
          <p14:tracePt t="55752" x="7377113" y="2195513"/>
          <p14:tracePt t="55754" x="7391400" y="2195513"/>
          <p14:tracePt t="55769" x="7396163" y="2190750"/>
          <p14:tracePt t="55770" x="7400925" y="2190750"/>
          <p14:tracePt t="56536" x="0" y="0"/>
        </p14:tracePtLst>
        <p14:tracePtLst>
          <p14:tracePt t="70583" x="1624013" y="2395538"/>
          <p14:tracePt t="70802" x="1628775" y="2395538"/>
          <p14:tracePt t="70810" x="1633538" y="2395538"/>
          <p14:tracePt t="70820" x="1652588" y="2395538"/>
          <p14:tracePt t="70825" x="1671638" y="2395538"/>
          <p14:tracePt t="70841" x="1709738" y="2395538"/>
          <p14:tracePt t="70858" x="1790700" y="2405063"/>
          <p14:tracePt t="70875" x="1866900" y="2409825"/>
          <p14:tracePt t="70892" x="1895475" y="2409825"/>
          <p14:tracePt t="70908" x="1957388" y="2419350"/>
          <p14:tracePt t="70911" x="2005013" y="2419350"/>
          <p14:tracePt t="70925" x="2033588" y="2419350"/>
          <p14:tracePt t="70942" x="2105025" y="2428875"/>
          <p14:tracePt t="70959" x="2162175" y="2428875"/>
          <p14:tracePt t="70975" x="2190750" y="2428875"/>
          <p14:tracePt t="70977" x="2219325" y="2433638"/>
          <p14:tracePt t="70992" x="2276475" y="2433638"/>
          <p14:tracePt t="71008" x="2366963" y="2433638"/>
          <p14:tracePt t="71025" x="2495550" y="2433638"/>
          <p14:tracePt t="71042" x="2586038" y="2443163"/>
          <p14:tracePt t="71058" x="2652713" y="2443163"/>
          <p14:tracePt t="71075" x="2771775" y="2443163"/>
          <p14:tracePt t="71078" x="2819400" y="2443163"/>
          <p14:tracePt t="71092" x="2886075" y="2452688"/>
          <p14:tracePt t="71108" x="3014663" y="2462213"/>
          <p14:tracePt t="71125" x="3171825" y="2471738"/>
          <p14:tracePt t="71142" x="3362325" y="2481263"/>
          <p14:tracePt t="71158" x="3481388" y="2490788"/>
          <p14:tracePt t="71175" x="3548063" y="2500313"/>
          <p14:tracePt t="71192" x="3729038" y="2519363"/>
          <p14:tracePt t="71208" x="3971925" y="2538413"/>
          <p14:tracePt t="71225" x="4086225" y="2547938"/>
          <p14:tracePt t="71242" x="4129088" y="2547938"/>
          <p14:tracePt t="71258" x="4210050" y="2557463"/>
          <p14:tracePt t="71275" x="4305300" y="2566988"/>
          <p14:tracePt t="71292" x="4352925" y="2566988"/>
          <p14:tracePt t="71308" x="4395788" y="2571750"/>
          <p14:tracePt t="71325" x="4429125" y="2571750"/>
          <p14:tracePt t="71342" x="4467225" y="2576513"/>
          <p14:tracePt t="71358" x="4500563" y="2576513"/>
          <p14:tracePt t="71375" x="4543425" y="2586038"/>
          <p14:tracePt t="71392" x="4581525" y="2586038"/>
          <p14:tracePt t="71395" x="4586288" y="2586038"/>
          <p14:tracePt t="71408" x="4600575" y="2586038"/>
          <p14:tracePt t="71425" x="4624388" y="2586038"/>
          <p14:tracePt t="71442" x="4633913" y="2586038"/>
          <p14:tracePt t="71459" x="4657725" y="2586038"/>
          <p14:tracePt t="71475" x="4672013" y="2586038"/>
          <p14:tracePt t="71492" x="4705350" y="2590800"/>
          <p14:tracePt t="71508" x="4719638" y="2590800"/>
          <p14:tracePt t="71525" x="4772025" y="2600325"/>
          <p14:tracePt t="71542" x="4829175" y="2600325"/>
          <p14:tracePt t="71559" x="4862513" y="2600325"/>
          <p14:tracePt t="71575" x="4905375" y="2605088"/>
          <p14:tracePt t="71592" x="4972050" y="2605088"/>
          <p14:tracePt t="71608" x="5024438" y="2605088"/>
          <p14:tracePt t="71625" x="5081588" y="2605088"/>
          <p14:tracePt t="71642" x="5157788" y="2600325"/>
          <p14:tracePt t="71658" x="5205413" y="2600325"/>
          <p14:tracePt t="71675" x="5248275" y="2595563"/>
          <p14:tracePt t="71692" x="5300663" y="2590800"/>
          <p14:tracePt t="71708" x="5314950" y="2590800"/>
          <p14:tracePt t="71725" x="5338763" y="2590800"/>
          <p14:tracePt t="71742" x="5362575" y="2590800"/>
          <p14:tracePt t="71759" x="5376863" y="2590800"/>
          <p14:tracePt t="71775" x="5386388" y="2590800"/>
          <p14:tracePt t="71792" x="5391150" y="2590800"/>
          <p14:tracePt t="71809" x="5400675" y="2581275"/>
          <p14:tracePt t="71825" x="5419725" y="2581275"/>
          <p14:tracePt t="71829" x="5424488" y="2581275"/>
          <p14:tracePt t="71842" x="5429250" y="2581275"/>
          <p14:tracePt t="71859" x="5434013" y="2581275"/>
          <p14:tracePt t="72001" x="5434013" y="2576513"/>
          <p14:tracePt t="72620" x="5438775" y="2576513"/>
          <p14:tracePt t="72626" x="5457825" y="2571750"/>
          <p14:tracePt t="72637" x="5476875" y="2571750"/>
          <p14:tracePt t="72648" x="5510213" y="2562225"/>
          <p14:tracePt t="72659" x="5538788" y="2557463"/>
          <p14:tracePt t="72675" x="5634038" y="2557463"/>
          <p14:tracePt t="72692" x="5691188" y="2547938"/>
          <p14:tracePt t="72709" x="5748338" y="2547938"/>
          <p14:tracePt t="72726" x="5815013" y="2547938"/>
          <p14:tracePt t="72742" x="5872163" y="2547938"/>
          <p14:tracePt t="72759" x="5962650" y="2547938"/>
          <p14:tracePt t="72776" x="6115050" y="2538413"/>
          <p14:tracePt t="72792" x="6196013" y="2533650"/>
          <p14:tracePt t="72809" x="6253163" y="2524125"/>
          <p14:tracePt t="72826" x="6276975" y="2524125"/>
          <p14:tracePt t="72842" x="6296025" y="2524125"/>
          <p14:tracePt t="72859" x="6300788" y="2524125"/>
          <p14:tracePt t="72876" x="6305550" y="2524125"/>
          <p14:tracePt t="73167" x="0" y="0"/>
        </p14:tracePtLst>
        <p14:tracePtLst>
          <p14:tracePt t="89635" x="3490913" y="3419475"/>
          <p14:tracePt t="89776" x="3490913" y="3414713"/>
          <p14:tracePt t="89842" x="3486150" y="3414713"/>
          <p14:tracePt t="89850" x="3471863" y="3405188"/>
          <p14:tracePt t="89860" x="3462338" y="3400425"/>
          <p14:tracePt t="89866" x="3448050" y="3395663"/>
          <p14:tracePt t="89883" x="3424238" y="3381375"/>
          <p14:tracePt t="89899" x="3405188" y="3367088"/>
          <p14:tracePt t="89916" x="3390900" y="3367088"/>
          <p14:tracePt t="89932" x="3381375" y="3367088"/>
          <p14:tracePt t="89949" x="3376613" y="3367088"/>
          <p14:tracePt t="89966" x="3362325" y="3362325"/>
          <p14:tracePt t="89982" x="3343275" y="3362325"/>
          <p14:tracePt t="89999" x="3333750" y="3362325"/>
          <p14:tracePt t="90016" x="3319463" y="3362325"/>
          <p14:tracePt t="90032" x="3305175" y="3362325"/>
          <p14:tracePt t="90049" x="3295650" y="3362325"/>
          <p14:tracePt t="90066" x="3286125" y="3362325"/>
          <p14:tracePt t="90083" x="3281363" y="3362325"/>
          <p14:tracePt t="90100" x="3276600" y="3362325"/>
          <p14:tracePt t="90376" x="3286125" y="3376613"/>
          <p14:tracePt t="90386" x="3290888" y="3390900"/>
          <p14:tracePt t="90391" x="3295650" y="3400425"/>
          <p14:tracePt t="90401" x="3305175" y="3414713"/>
          <p14:tracePt t="90416" x="3309938" y="3424238"/>
          <p14:tracePt t="90434" x="3314700" y="3429000"/>
          <p14:tracePt t="90450" x="3319463" y="3438525"/>
          <p14:tracePt t="90466" x="3333750" y="3448050"/>
          <p14:tracePt t="90483" x="3352800" y="3471863"/>
          <p14:tracePt t="90500" x="3371850" y="3481388"/>
          <p14:tracePt t="90516" x="3405188" y="3509963"/>
          <p14:tracePt t="90534" x="3409950" y="3514725"/>
          <p14:tracePt t="90549" x="3414713" y="3519488"/>
          <p14:tracePt t="90566" x="3424238" y="3524250"/>
          <p14:tracePt t="90583" x="3438525" y="3529013"/>
          <p14:tracePt t="90600" x="3452813" y="3529013"/>
          <p14:tracePt t="90940" x="3452813" y="3524250"/>
          <p14:tracePt t="91374" x="0" y="0"/>
        </p14:tracePtLst>
        <p14:tracePtLst>
          <p14:tracePt t="95491" x="3238500" y="3676650"/>
          <p14:tracePt t="95717" x="3248025" y="3676650"/>
          <p14:tracePt t="95725" x="3252788" y="3676650"/>
          <p14:tracePt t="95738" x="3257550" y="3676650"/>
          <p14:tracePt t="95752" x="3262313" y="3676650"/>
          <p14:tracePt t="95768" x="3271838" y="3676650"/>
          <p14:tracePt t="95786" x="3295650" y="3676650"/>
          <p14:tracePt t="95802" x="3305175" y="3676650"/>
          <p14:tracePt t="95818" x="3324225" y="3676650"/>
          <p14:tracePt t="95835" x="3357563" y="3676650"/>
          <p14:tracePt t="95852" x="3443288" y="3667125"/>
          <p14:tracePt t="95869" x="3500438" y="3662363"/>
          <p14:tracePt t="95885" x="3567113" y="3652838"/>
          <p14:tracePt t="95901" x="3609975" y="3638550"/>
          <p14:tracePt t="95918" x="3624263" y="3638550"/>
          <p14:tracePt t="95921" x="3629025" y="3638550"/>
          <p14:tracePt t="95935" x="3633788" y="3633788"/>
          <p14:tracePt t="96015" x="3638550" y="3633788"/>
          <p14:tracePt t="98159" x="3638550" y="3648075"/>
          <p14:tracePt t="98168" x="3624263" y="3676650"/>
          <p14:tracePt t="98175" x="3614738" y="3719513"/>
          <p14:tracePt t="98186" x="3600450" y="3762375"/>
          <p14:tracePt t="98203" x="3581400" y="3833813"/>
          <p14:tracePt t="98219" x="3576638" y="3895725"/>
          <p14:tracePt t="98236" x="3576638" y="3900488"/>
          <p14:tracePt t="98253" x="3576638" y="3910013"/>
          <p14:tracePt t="98269" x="3576638" y="3919538"/>
          <p14:tracePt t="98286" x="3576638" y="3924300"/>
          <p14:tracePt t="98315" x="3576638" y="3929063"/>
          <p14:tracePt t="98331" x="3576638" y="3933825"/>
          <p14:tracePt t="98522" x="3567113" y="3929063"/>
          <p14:tracePt t="98526" x="3567113" y="3924300"/>
          <p14:tracePt t="98537" x="3562350" y="3919538"/>
          <p14:tracePt t="98553" x="3552825" y="3914775"/>
          <p14:tracePt t="98570" x="3543300" y="3895725"/>
          <p14:tracePt t="98586" x="3524250" y="3876675"/>
          <p14:tracePt t="98603" x="3505200" y="3867150"/>
          <p14:tracePt t="98619" x="3481388" y="3848100"/>
          <p14:tracePt t="98636" x="3467100" y="3838575"/>
          <p14:tracePt t="98653" x="3457575" y="3829050"/>
          <p14:tracePt t="98669" x="3448050" y="3819525"/>
          <p14:tracePt t="98686" x="3424238" y="3805238"/>
          <p14:tracePt t="98687" x="3419475" y="3805238"/>
          <p14:tracePt t="98703" x="3409950" y="3800475"/>
          <p14:tracePt t="98720" x="3395663" y="3795713"/>
          <p14:tracePt t="98736" x="3381375" y="3786188"/>
          <p14:tracePt t="98753" x="3367088" y="3781425"/>
          <p14:tracePt t="98755" x="3362325" y="3781425"/>
          <p14:tracePt t="98770" x="3343275" y="3771900"/>
          <p14:tracePt t="98786" x="3333750" y="3771900"/>
          <p14:tracePt t="98789" x="3319463" y="3771900"/>
          <p14:tracePt t="98803" x="3314700" y="3767138"/>
          <p14:tracePt t="98820" x="3305175" y="3767138"/>
          <p14:tracePt t="98836" x="3295650" y="3767138"/>
          <p14:tracePt t="98853" x="3290888" y="3767138"/>
          <p14:tracePt t="98869" x="3281363" y="3767138"/>
          <p14:tracePt t="98886" x="3276600" y="3767138"/>
          <p14:tracePt t="98903" x="3262313" y="3767138"/>
          <p14:tracePt t="98920" x="3252788" y="3767138"/>
          <p14:tracePt t="98937" x="3243263" y="3767138"/>
          <p14:tracePt t="98953" x="3238500" y="3781425"/>
          <p14:tracePt t="98957" x="3233738" y="3781425"/>
          <p14:tracePt t="98987" x="3228975" y="3781425"/>
          <p14:tracePt t="98997" x="3228975" y="3786188"/>
          <p14:tracePt t="99011" x="3224213" y="3790950"/>
          <p14:tracePt t="99019" x="3214688" y="3795713"/>
          <p14:tracePt t="99036" x="3214688" y="3805238"/>
          <p14:tracePt t="99053" x="3214688" y="3819525"/>
          <p14:tracePt t="99070" x="3209925" y="3829050"/>
          <p14:tracePt t="99087" x="3209925" y="3848100"/>
          <p14:tracePt t="99090" x="3209925" y="3857625"/>
          <p14:tracePt t="99103" x="3209925" y="3876675"/>
          <p14:tracePt t="99120" x="3209925" y="3895725"/>
          <p14:tracePt t="99136" x="3219450" y="3919538"/>
          <p14:tracePt t="99153" x="3224213" y="3938588"/>
          <p14:tracePt t="99170" x="3233738" y="3952875"/>
          <p14:tracePt t="99186" x="3252788" y="3976688"/>
          <p14:tracePt t="99203" x="3257550" y="3981450"/>
          <p14:tracePt t="99220" x="3267075" y="3986213"/>
          <p14:tracePt t="99236" x="3271838" y="4000500"/>
          <p14:tracePt t="99270" x="3281363" y="4000500"/>
          <p14:tracePt t="99287" x="3290888" y="4010025"/>
          <p14:tracePt t="99303" x="3305175" y="4019550"/>
          <p14:tracePt t="99320" x="3314700" y="4029075"/>
          <p14:tracePt t="99336" x="3324225" y="4029075"/>
          <p14:tracePt t="99353" x="3338513" y="4038600"/>
          <p14:tracePt t="99370" x="3348038" y="4038600"/>
          <p14:tracePt t="99387" x="3362325" y="4043363"/>
          <p14:tracePt t="99390" x="3376613" y="4048125"/>
          <p14:tracePt t="99403" x="3386138" y="4048125"/>
          <p14:tracePt t="99420" x="3395663" y="4048125"/>
          <p14:tracePt t="99436" x="3405188" y="4052888"/>
          <p14:tracePt t="99453" x="3429000" y="4052888"/>
          <p14:tracePt t="99470" x="3462338" y="4052888"/>
          <p14:tracePt t="99486" x="3505200" y="4052888"/>
          <p14:tracePt t="99503" x="3543300" y="4052888"/>
          <p14:tracePt t="99520" x="3586163" y="4052888"/>
          <p14:tracePt t="99524" x="3590925" y="4052888"/>
          <p14:tracePt t="99536" x="3600450" y="4052888"/>
          <p14:tracePt t="99553" x="3633788" y="4048125"/>
          <p14:tracePt t="99570" x="3643313" y="4048125"/>
          <p14:tracePt t="99586" x="3652838" y="4048125"/>
          <p14:tracePt t="99603" x="3667125" y="4043363"/>
          <p14:tracePt t="99707" x="3667125" y="4038600"/>
          <p14:tracePt t="100210" x="0" y="0"/>
        </p14:tracePtLst>
        <p14:tracePtLst>
          <p14:tracePt t="102661" x="3100388" y="3700463"/>
          <p14:tracePt t="102820" x="3100388" y="3709988"/>
          <p14:tracePt t="102826" x="3100388" y="3738563"/>
          <p14:tracePt t="102838" x="3109913" y="3767138"/>
          <p14:tracePt t="102854" x="3114675" y="3814763"/>
          <p14:tracePt t="102871" x="3128963" y="3857625"/>
          <p14:tracePt t="102888" x="3138488" y="3886200"/>
          <p14:tracePt t="102904" x="3138488" y="3895725"/>
          <p14:tracePt t="102921" x="3148013" y="3948113"/>
          <p14:tracePt t="102938" x="3148013" y="3962400"/>
          <p14:tracePt t="102955" x="3157538" y="3995738"/>
          <p14:tracePt t="102971" x="3162300" y="4038600"/>
          <p14:tracePt t="102988" x="3162300" y="4043363"/>
          <p14:tracePt t="102990" x="3162300" y="4048125"/>
          <p14:tracePt t="103004" x="3171825" y="4090988"/>
          <p14:tracePt t="103022" x="3176588" y="4129088"/>
          <p14:tracePt t="103038" x="3186113" y="4162425"/>
          <p14:tracePt t="103055" x="3190875" y="4214813"/>
          <p14:tracePt t="103071" x="3200400" y="4267200"/>
          <p14:tracePt t="103088" x="3205163" y="4300538"/>
          <p14:tracePt t="103104" x="3205163" y="4319588"/>
          <p14:tracePt t="103121" x="3209925" y="4362450"/>
          <p14:tracePt t="103138" x="3214688" y="4376738"/>
          <p14:tracePt t="103155" x="3214688" y="4386263"/>
          <p14:tracePt t="103157" x="3214688" y="4391025"/>
          <p14:tracePt t="103171" x="3214688" y="4395788"/>
          <p14:tracePt t="103246" x="3214688" y="4400550"/>
          <p14:tracePt t="103256" x="3214688" y="4410075"/>
          <p14:tracePt t="103262" x="3224213" y="4414838"/>
          <p14:tracePt t="103273" x="3224213" y="4419600"/>
          <p14:tracePt t="103288" x="3224213" y="4433888"/>
          <p14:tracePt t="103305" x="3224213" y="4462463"/>
          <p14:tracePt t="103321" x="3224213" y="4510088"/>
          <p14:tracePt t="103338" x="3224213" y="4533900"/>
          <p14:tracePt t="103354" x="3228975" y="4557713"/>
          <p14:tracePt t="103371" x="3228975" y="4562475"/>
          <p14:tracePt t="103388" x="3228975" y="4572000"/>
          <p14:tracePt t="103405" x="3228975" y="4581525"/>
          <p14:tracePt t="103421" x="3233738" y="4591050"/>
          <p14:tracePt t="103438" x="3233738" y="4600575"/>
          <p14:tracePt t="103455" x="3238500" y="4614863"/>
          <p14:tracePt t="103471" x="3238500" y="4629150"/>
          <p14:tracePt t="103488" x="3248025" y="4662488"/>
          <p14:tracePt t="103505" x="3252788" y="4686300"/>
          <p14:tracePt t="103521" x="3252788" y="4700588"/>
          <p14:tracePt t="103538" x="3257550" y="4729163"/>
          <p14:tracePt t="103555" x="3257550" y="4743450"/>
          <p14:tracePt t="103571" x="3262313" y="4757738"/>
          <p14:tracePt t="103588" x="3262313" y="4762500"/>
          <p14:tracePt t="103605" x="3271838" y="4791075"/>
          <p14:tracePt t="103621" x="3276600" y="4838700"/>
          <p14:tracePt t="103638" x="3286125" y="4881563"/>
          <p14:tracePt t="103655" x="3290888" y="4905375"/>
          <p14:tracePt t="103671" x="3300413" y="4933950"/>
          <p14:tracePt t="103688" x="3300413" y="4938713"/>
          <p14:tracePt t="103705" x="3300413" y="4948238"/>
          <p14:tracePt t="103707" x="3305175" y="4953000"/>
          <p14:tracePt t="103721" x="3305175" y="4967288"/>
          <p14:tracePt t="103738" x="3309938" y="5000625"/>
          <p14:tracePt t="103739" x="3319463" y="5019675"/>
          <p14:tracePt t="103755" x="3319463" y="5038725"/>
          <p14:tracePt t="103771" x="3324225" y="5043488"/>
          <p14:tracePt t="103789" x="3324225" y="5048250"/>
          <p14:tracePt t="103806" x="3324225" y="5053013"/>
          <p14:tracePt t="103822" x="3324225" y="5057775"/>
          <p14:tracePt t="103838" x="3324225" y="5067300"/>
          <p14:tracePt t="103855" x="3324225" y="5091113"/>
          <p14:tracePt t="103872" x="3314700" y="5095875"/>
          <p14:tracePt t="103888" x="3309938" y="5114925"/>
          <p14:tracePt t="103905" x="3309938" y="5124450"/>
          <p14:tracePt t="103921" x="3309938" y="5148263"/>
          <p14:tracePt t="103938" x="3305175" y="5162550"/>
          <p14:tracePt t="103955" x="3305175" y="5176838"/>
          <p14:tracePt t="103972" x="3305175" y="5186363"/>
          <p14:tracePt t="103989" x="3305175" y="5195888"/>
          <p14:tracePt t="104005" x="3305175" y="5210175"/>
          <p14:tracePt t="104022" x="3300413" y="5210175"/>
          <p14:tracePt t="104038" x="3300413" y="5219700"/>
          <p14:tracePt t="104055" x="3295650" y="5229225"/>
          <p14:tracePt t="104072" x="3295650" y="5243513"/>
          <p14:tracePt t="104088" x="3295650" y="5248275"/>
          <p14:tracePt t="104105" x="3295650" y="5257800"/>
          <p14:tracePt t="104122" x="3290888" y="5267325"/>
          <p14:tracePt t="104138" x="3290888" y="5281613"/>
          <p14:tracePt t="104155" x="3286125" y="5295900"/>
          <p14:tracePt t="104172" x="3276600" y="5300663"/>
          <p14:tracePt t="104188" x="3271838" y="5314950"/>
          <p14:tracePt t="104205" x="3271838" y="5324475"/>
          <p14:tracePt t="104222" x="3271838" y="5334000"/>
          <p14:tracePt t="104239" x="3267075" y="5343525"/>
          <p14:tracePt t="104255" x="3267075" y="5357813"/>
          <p14:tracePt t="104272" x="3267075" y="5367338"/>
          <p14:tracePt t="104288" x="3267075" y="5376863"/>
          <p14:tracePt t="104305" x="3267075" y="5381625"/>
          <p14:tracePt t="104322" x="3262313" y="5400675"/>
          <p14:tracePt t="104339" x="3262313" y="5410200"/>
          <p14:tracePt t="104355" x="3257550" y="5414963"/>
          <p14:tracePt t="104372" x="3257550" y="5429250"/>
          <p14:tracePt t="104389" x="3252788" y="5438775"/>
          <p14:tracePt t="104405" x="3252788" y="5448300"/>
          <p14:tracePt t="104422" x="3248025" y="5453063"/>
          <p14:tracePt t="104438" x="3238500" y="5472113"/>
          <p14:tracePt t="104455" x="3233738" y="5495925"/>
          <p14:tracePt t="104472" x="3228975" y="5519738"/>
          <p14:tracePt t="104488" x="3224213" y="5538788"/>
          <p14:tracePt t="104505" x="3224213" y="5562600"/>
          <p14:tracePt t="104522" x="3224213" y="5586413"/>
          <p14:tracePt t="104539" x="3224213" y="5610225"/>
          <p14:tracePt t="104556" x="3224213" y="5657850"/>
          <p14:tracePt t="104572" x="3228975" y="5695950"/>
          <p14:tracePt t="104588" x="3228975" y="5710238"/>
          <p14:tracePt t="104605" x="3228975" y="5724525"/>
          <p14:tracePt t="104622" x="3243263" y="5795963"/>
          <p14:tracePt t="104639" x="3243263" y="5838825"/>
          <p14:tracePt t="104655" x="3243263" y="5876925"/>
          <p14:tracePt t="104672" x="3243263" y="5919788"/>
          <p14:tracePt t="104689" x="3243263" y="5962650"/>
          <p14:tracePt t="104705" x="3248025" y="6000750"/>
          <p14:tracePt t="104722" x="3248025" y="6043613"/>
          <p14:tracePt t="104739" x="3257550" y="6100763"/>
          <p14:tracePt t="104757" x="3262313" y="6124575"/>
          <p14:tracePt t="104772" x="3267075" y="6129338"/>
          <p14:tracePt t="104789" x="3281363" y="6162675"/>
          <p14:tracePt t="104805" x="3281363" y="6172200"/>
          <p14:tracePt t="104822" x="3295650" y="6205538"/>
          <p14:tracePt t="104825" x="3300413" y="6219825"/>
          <p14:tracePt t="104839" x="3305175" y="6224588"/>
          <p14:tracePt t="104855" x="3305175" y="6238875"/>
          <p14:tracePt t="104872" x="3314700" y="6243638"/>
          <p14:tracePt t="104889" x="3319463" y="6248400"/>
          <p14:tracePt t="104906" x="3324225" y="6253163"/>
          <p14:tracePt t="104922" x="3328988" y="6253163"/>
          <p14:tracePt t="104939" x="3328988" y="6257925"/>
          <p14:tracePt t="104955" x="3333750" y="6257925"/>
          <p14:tracePt t="104983" x="3338513" y="6262688"/>
          <p14:tracePt t="104989" x="3352800" y="6262688"/>
          <p14:tracePt t="105005" x="3386138" y="6286500"/>
          <p14:tracePt t="105022" x="3419475" y="6305550"/>
          <p14:tracePt t="105039" x="3452813" y="6319838"/>
          <p14:tracePt t="105055" x="3457575" y="6319838"/>
          <p14:tracePt t="105072" x="3462338" y="6324600"/>
          <p14:tracePt t="105089" x="3471863" y="6324600"/>
          <p14:tracePt t="105091" x="3476625" y="6324600"/>
          <p14:tracePt t="105122" x="3486150" y="6324600"/>
          <p14:tracePt t="105125" x="3490913" y="6324600"/>
          <p14:tracePt t="105139" x="3495675" y="6319838"/>
          <p14:tracePt t="105155" x="3500438" y="6319838"/>
          <p14:tracePt t="105181" x="3500438" y="6315075"/>
          <p14:tracePt t="105189" x="3500438" y="6300788"/>
          <p14:tracePt t="105206" x="3509963" y="6243638"/>
          <p14:tracePt t="105222" x="3514725" y="6196013"/>
          <p14:tracePt t="105239" x="3524250" y="6115050"/>
          <p14:tracePt t="105255" x="3524250" y="6067425"/>
          <p14:tracePt t="105257" x="3524250" y="6038850"/>
          <p14:tracePt t="105272" x="3524250" y="6010275"/>
          <p14:tracePt t="105289" x="3514725" y="5986463"/>
          <p14:tracePt t="105305" x="3509963" y="5967413"/>
          <p14:tracePt t="105323" x="3505200" y="5962650"/>
          <p14:tracePt t="105324" x="3505200" y="5948363"/>
          <p14:tracePt t="105339" x="3500438" y="5943600"/>
          <p14:tracePt t="105355" x="3471863" y="5891213"/>
          <p14:tracePt t="105372" x="3457575" y="5876925"/>
          <p14:tracePt t="105389" x="3433763" y="5848350"/>
          <p14:tracePt t="105405" x="3400425" y="5795963"/>
          <p14:tracePt t="105422" x="3352800" y="5743575"/>
          <p14:tracePt t="105439" x="3295650" y="5686425"/>
          <p14:tracePt t="105456" x="3252788" y="5648325"/>
          <p14:tracePt t="105472" x="3224213" y="5638800"/>
          <p14:tracePt t="105489" x="3200400" y="5624513"/>
          <p14:tracePt t="105505" x="3171825" y="5610225"/>
          <p14:tracePt t="105523" x="3157538" y="5605463"/>
          <p14:tracePt t="105525" x="3148013" y="5605463"/>
          <p14:tracePt t="105556" x="3143250" y="5600700"/>
          <p14:tracePt t="105572" x="3133725" y="5600700"/>
          <p14:tracePt t="105589" x="3124200" y="5600700"/>
          <p14:tracePt t="105605" x="3119438" y="5600700"/>
          <p14:tracePt t="105622" x="3114675" y="5605463"/>
          <p14:tracePt t="105656" x="3105150" y="5610225"/>
          <p14:tracePt t="105672" x="3095625" y="5676900"/>
          <p14:tracePt t="105689" x="3095625" y="5776913"/>
          <p14:tracePt t="105705" x="3086100" y="5872163"/>
          <p14:tracePt t="105722" x="3086100" y="5934075"/>
          <p14:tracePt t="105723" x="3086100" y="5962650"/>
          <p14:tracePt t="105739" x="3086100" y="6019800"/>
          <p14:tracePt t="105756" x="3095625" y="6081713"/>
          <p14:tracePt t="105772" x="3119438" y="6176963"/>
          <p14:tracePt t="105789" x="3152775" y="6229350"/>
          <p14:tracePt t="105805" x="3162300" y="6243638"/>
          <p14:tracePt t="105822" x="3171825" y="6253163"/>
          <p14:tracePt t="105825" x="3176588" y="6257925"/>
          <p14:tracePt t="105839" x="3186113" y="6257925"/>
          <p14:tracePt t="105855" x="3190875" y="6257925"/>
          <p14:tracePt t="105872" x="3195638" y="6257925"/>
          <p14:tracePt t="105889" x="3224213" y="6257925"/>
          <p14:tracePt t="105905" x="3319463" y="6257925"/>
          <p14:tracePt t="105922" x="3381375" y="6253163"/>
          <p14:tracePt t="105939" x="3409950" y="6238875"/>
          <p14:tracePt t="105955" x="3419475" y="6234113"/>
          <p14:tracePt t="105972" x="3424238" y="6234113"/>
          <p14:tracePt t="105989" x="3424238" y="6229350"/>
          <p14:tracePt t="106056" x="3424238" y="6224588"/>
          <p14:tracePt t="106116" x="3424238" y="6219825"/>
          <p14:tracePt t="106242" x="0" y="0"/>
        </p14:tracePtLst>
        <p14:tracePtLst>
          <p14:tracePt t="108525" x="3495675" y="3414713"/>
          <p14:tracePt t="108625" x="3495675" y="3433763"/>
          <p14:tracePt t="108634" x="3495675" y="3481388"/>
          <p14:tracePt t="108641" x="3495675" y="3533775"/>
          <p14:tracePt t="108657" x="3495675" y="3624263"/>
          <p14:tracePt t="108674" x="3586163" y="4124325"/>
          <p14:tracePt t="108690" x="3624263" y="4367213"/>
          <p14:tracePt t="108707" x="3638550" y="4533900"/>
          <p14:tracePt t="108724" x="3657600" y="4710113"/>
          <p14:tracePt t="108740" x="3667125" y="4852988"/>
          <p14:tracePt t="108757" x="3676650" y="5033963"/>
          <p14:tracePt t="108759" x="3686175" y="5172075"/>
          <p14:tracePt t="108773" x="3686175" y="5233988"/>
          <p14:tracePt t="108790" x="3686175" y="5338763"/>
          <p14:tracePt t="108807" x="3695700" y="5419725"/>
          <p14:tracePt t="108824" x="3695700" y="5500688"/>
          <p14:tracePt t="108826" x="3695700" y="5576888"/>
          <p14:tracePt t="108840" x="3705225" y="5614988"/>
          <p14:tracePt t="108857" x="3705225" y="5734050"/>
          <p14:tracePt t="108874" x="3705225" y="5848350"/>
          <p14:tracePt t="108890" x="3705225" y="5962650"/>
          <p14:tracePt t="108892" x="3705225" y="6015038"/>
          <p14:tracePt t="108907" x="3705225" y="6129338"/>
          <p14:tracePt t="108924" x="3705225" y="6272213"/>
          <p14:tracePt t="108940" x="3705225" y="6348413"/>
          <p14:tracePt t="108957" x="3705225" y="6396038"/>
          <p14:tracePt t="109254" x="0" y="0"/>
        </p14:tracePtLst>
        <p14:tracePtLst>
          <p14:tracePt t="110723" x="3729038" y="3700463"/>
          <p14:tracePt t="110886" x="3724275" y="3700463"/>
          <p14:tracePt t="110897" x="3719513" y="3700463"/>
          <p14:tracePt t="110909" x="3714750" y="3700463"/>
          <p14:tracePt t="110981" x="3705225" y="3700463"/>
          <p14:tracePt t="111010" x="3700463" y="3700463"/>
          <p14:tracePt t="111106" x="3695700" y="3700463"/>
          <p14:tracePt t="111172" x="3690938" y="3705225"/>
          <p14:tracePt t="111182" x="3686175" y="3705225"/>
          <p14:tracePt t="111191" x="3686175" y="3709988"/>
          <p14:tracePt t="111647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From Molecules to Materials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sp>
        <p:nvSpPr>
          <p:cNvPr id="14" name="Content Placeholder 6"/>
          <p:cNvSpPr>
            <a:spLocks noGrp="1"/>
          </p:cNvSpPr>
          <p:nvPr>
            <p:ph sz="quarter" idx="1"/>
          </p:nvPr>
        </p:nvSpPr>
        <p:spPr>
          <a:xfrm>
            <a:off x="159487" y="1132369"/>
            <a:ext cx="8984513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can think that generating materials will be something similar to generating molecules.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That is, we can start with the SMILES representation of the materials and then proceed to generate new materials via VAE.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problem is that materials (crystalline) are pretty much infinite so it becomes problematic to represent them in SMILES. 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Also, with materials, the lattice parameters matter greatly and somehow this information needs to be encoded.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Moreover, materials need to abide by the strict periodic boundary conditions whereas molecules do not need to worry about periodic boundary conditions. </a:t>
            </a:r>
          </a:p>
        </p:txBody>
      </p:sp>
    </p:spTree>
    <p:extLst>
      <p:ext uri="{BB962C8B-B14F-4D97-AF65-F5344CB8AC3E}">
        <p14:creationId xmlns:p14="http://schemas.microsoft.com/office/powerpoint/2010/main" val="212945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695"/>
    </mc:Choice>
    <mc:Fallback xmlns="">
      <p:transition spd="slow" advTm="17669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634" x="762000" y="1462088"/>
          <p14:tracePt t="3836" x="766763" y="1462088"/>
          <p14:tracePt t="3841" x="771525" y="1462088"/>
          <p14:tracePt t="3857" x="785813" y="1462088"/>
          <p14:tracePt t="3873" x="790575" y="1462088"/>
          <p14:tracePt t="3890" x="909638" y="1452563"/>
          <p14:tracePt t="3907" x="1262063" y="1466850"/>
          <p14:tracePt t="3923" x="1514475" y="1466850"/>
          <p14:tracePt t="3940" x="1628775" y="1466850"/>
          <p14:tracePt t="3957" x="1905000" y="1466850"/>
          <p14:tracePt t="3974" x="1976438" y="1476375"/>
          <p14:tracePt t="3975" x="1981200" y="1476375"/>
          <p14:tracePt t="3990" x="1990725" y="1476375"/>
          <p14:tracePt t="4007" x="1995488" y="1476375"/>
          <p14:tracePt t="4023" x="2000250" y="1476375"/>
          <p14:tracePt t="4040" x="2038350" y="1481138"/>
          <p14:tracePt t="4057" x="2062163" y="1481138"/>
          <p14:tracePt t="4074" x="2081213" y="1481138"/>
          <p14:tracePt t="4090" x="2095500" y="1481138"/>
          <p14:tracePt t="4107" x="2143125" y="1490663"/>
          <p14:tracePt t="4123" x="2224088" y="1490663"/>
          <p14:tracePt t="4140" x="2247900" y="1495425"/>
          <p14:tracePt t="4157" x="2257425" y="1495425"/>
          <p14:tracePt t="4847" x="0" y="0"/>
        </p14:tracePtLst>
        <p14:tracePtLst>
          <p14:tracePt t="91528" x="4714875" y="2633663"/>
          <p14:tracePt t="91598" x="4710113" y="2633663"/>
          <p14:tracePt t="91637" x="4710113" y="2638425"/>
          <p14:tracePt t="91658" x="4705350" y="2638425"/>
          <p14:tracePt t="91668" x="4686300" y="2638425"/>
          <p14:tracePt t="91678" x="4667250" y="2643188"/>
          <p14:tracePt t="91692" x="4572000" y="2667000"/>
          <p14:tracePt t="91709" x="4429125" y="2709863"/>
          <p14:tracePt t="91726" x="4357688" y="2724150"/>
          <p14:tracePt t="91742" x="4324350" y="2728913"/>
          <p14:tracePt t="91759" x="4319588" y="2728913"/>
          <p14:tracePt t="91775" x="4314825" y="2738438"/>
          <p14:tracePt t="91792" x="4300538" y="2738438"/>
          <p14:tracePt t="91795" x="4295775" y="2738438"/>
          <p14:tracePt t="91845" x="4295775" y="2743200"/>
          <p14:tracePt t="92002" x="4295775" y="2747963"/>
          <p14:tracePt t="92011" x="4300538" y="2752725"/>
          <p14:tracePt t="92017" x="4319588" y="2771775"/>
          <p14:tracePt t="92027" x="4343400" y="2795588"/>
          <p14:tracePt t="92042" x="4395788" y="2833688"/>
          <p14:tracePt t="92059" x="4471988" y="2886075"/>
          <p14:tracePt t="92076" x="4505325" y="2895600"/>
          <p14:tracePt t="92093" x="4524375" y="2905125"/>
          <p14:tracePt t="92109" x="4529138" y="2905125"/>
          <p14:tracePt t="92125" x="4543425" y="2905125"/>
          <p14:tracePt t="92128" x="4548188" y="2905125"/>
          <p14:tracePt t="92142" x="4552950" y="2905125"/>
          <p14:tracePt t="92159" x="4562475" y="2905125"/>
          <p14:tracePt t="92176" x="4576763" y="2905125"/>
          <p14:tracePt t="92192" x="4586288" y="2905125"/>
          <p14:tracePt t="92194" x="4591050" y="2905125"/>
          <p14:tracePt t="92209" x="4600575" y="2905125"/>
          <p14:tracePt t="92226" x="4614863" y="2905125"/>
          <p14:tracePt t="92242" x="4619625" y="2905125"/>
          <p14:tracePt t="92259" x="4629150" y="2895600"/>
          <p14:tracePt t="92395" x="4633913" y="2895600"/>
          <p14:tracePt t="92406" x="4638675" y="2895600"/>
          <p14:tracePt t="92699" x="0" y="0"/>
        </p14:tracePtLst>
        <p14:tracePtLst>
          <p14:tracePt t="124520" x="4900613" y="3805238"/>
          <p14:tracePt t="124579" x="4895850" y="3805238"/>
          <p14:tracePt t="124583" x="4881563" y="3805238"/>
          <p14:tracePt t="124593" x="4876800" y="3805238"/>
          <p14:tracePt t="124605" x="4852988" y="3805238"/>
          <p14:tracePt t="124622" x="4681538" y="3843338"/>
          <p14:tracePt t="124639" x="4452938" y="3867150"/>
          <p14:tracePt t="124655" x="4162425" y="3867150"/>
          <p14:tracePt t="124672" x="3824288" y="3867150"/>
          <p14:tracePt t="124689" x="3328988" y="3867150"/>
          <p14:tracePt t="124691" x="3214688" y="3867150"/>
          <p14:tracePt t="124705" x="3009900" y="3848100"/>
          <p14:tracePt t="124722" x="2933700" y="3838575"/>
          <p14:tracePt t="124738" x="2824163" y="3824288"/>
          <p14:tracePt t="124755" x="2762250" y="3781425"/>
          <p14:tracePt t="124772" x="2724150" y="3743325"/>
          <p14:tracePt t="124789" x="2686050" y="3671888"/>
          <p14:tracePt t="124805" x="2667000" y="3576638"/>
          <p14:tracePt t="124822" x="2667000" y="3486150"/>
          <p14:tracePt t="124839" x="2690813" y="3390900"/>
          <p14:tracePt t="124855" x="2733675" y="3314700"/>
          <p14:tracePt t="124872" x="2786063" y="3238500"/>
          <p14:tracePt t="124889" x="2890838" y="3143250"/>
          <p14:tracePt t="124890" x="2933700" y="3105150"/>
          <p14:tracePt t="124905" x="2976563" y="3090863"/>
          <p14:tracePt t="124922" x="3076575" y="3062288"/>
          <p14:tracePt t="124939" x="3238500" y="3062288"/>
          <p14:tracePt t="124955" x="3419475" y="3062288"/>
          <p14:tracePt t="124972" x="3624263" y="3109913"/>
          <p14:tracePt t="124989" x="3990975" y="3300413"/>
          <p14:tracePt t="125005" x="4167188" y="3414713"/>
          <p14:tracePt t="125022" x="4210050" y="3429000"/>
          <p14:tracePt t="125039" x="4224338" y="3443288"/>
          <p14:tracePt t="125091" x="4224338" y="3448050"/>
          <p14:tracePt t="125135" x="4219575" y="3448050"/>
          <p14:tracePt t="125147" x="4210050" y="3448050"/>
          <p14:tracePt t="125151" x="4195763" y="3448050"/>
          <p14:tracePt t="125160" x="4167188" y="3457575"/>
          <p14:tracePt t="125172" x="4124325" y="3490913"/>
          <p14:tracePt t="125189" x="3986213" y="3571875"/>
          <p14:tracePt t="125190" x="3905250" y="3609975"/>
          <p14:tracePt t="125205" x="3776663" y="3643313"/>
          <p14:tracePt t="125222" x="3629025" y="3681413"/>
          <p14:tracePt t="125239" x="3486150" y="3700463"/>
          <p14:tracePt t="125255" x="3333750" y="3700463"/>
          <p14:tracePt t="125257" x="3195638" y="3700463"/>
          <p14:tracePt t="125272" x="3028950" y="3686175"/>
          <p14:tracePt t="125289" x="2933700" y="3671888"/>
          <p14:tracePt t="125305" x="2909888" y="3662363"/>
          <p14:tracePt t="125322" x="2905125" y="3657600"/>
          <p14:tracePt t="125392" x="2919413" y="3657600"/>
          <p14:tracePt t="125403" x="2938463" y="3652838"/>
          <p14:tracePt t="125408" x="2957513" y="3652838"/>
          <p14:tracePt t="125422" x="3000375" y="3643313"/>
          <p14:tracePt t="125439" x="3028950" y="3643313"/>
          <p14:tracePt t="125455" x="3062288" y="3638550"/>
          <p14:tracePt t="125472" x="3124200" y="3638550"/>
          <p14:tracePt t="125489" x="3143250" y="3638550"/>
          <p14:tracePt t="125505" x="3190875" y="3638550"/>
          <p14:tracePt t="125522" x="3271838" y="3643313"/>
          <p14:tracePt t="125524" x="3309938" y="3643313"/>
          <p14:tracePt t="125539" x="3390900" y="3643313"/>
          <p14:tracePt t="125556" x="3457575" y="3648075"/>
          <p14:tracePt t="125572" x="3495675" y="3648075"/>
          <p14:tracePt t="125589" x="3529013" y="3652838"/>
          <p14:tracePt t="12587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Introduction to </a:t>
            </a:r>
            <a:r>
              <a:rPr lang="en-US" altLang="ko-KR" b="1" dirty="0" err="1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Nanoporous</a:t>
            </a:r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7463" y="1265117"/>
            <a:ext cx="118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Zeolites</a:t>
            </a:r>
          </a:p>
        </p:txBody>
      </p:sp>
      <p:pic>
        <p:nvPicPr>
          <p:cNvPr id="21" name="Picture 2" descr="캡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"/>
          <a:stretch>
            <a:fillRect/>
          </a:stretch>
        </p:blipFill>
        <p:spPr bwMode="auto">
          <a:xfrm>
            <a:off x="285496" y="1715474"/>
            <a:ext cx="1979111" cy="271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 descr="nch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9" b="8728"/>
          <a:stretch/>
        </p:blipFill>
        <p:spPr bwMode="auto">
          <a:xfrm>
            <a:off x="6333648" y="2120515"/>
            <a:ext cx="2009041" cy="20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646646" y="1242253"/>
            <a:ext cx="5387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Metal-organic frameworks 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(MOFs)</a:t>
            </a:r>
          </a:p>
        </p:txBody>
      </p:sp>
      <p:sp>
        <p:nvSpPr>
          <p:cNvPr id="31" name="Content Placeholder 11"/>
          <p:cNvSpPr>
            <a:spLocks noGrp="1"/>
          </p:cNvSpPr>
          <p:nvPr>
            <p:ph sz="quarter" idx="1"/>
          </p:nvPr>
        </p:nvSpPr>
        <p:spPr>
          <a:xfrm>
            <a:off x="2278432" y="1328974"/>
            <a:ext cx="4103834" cy="4784268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Nanoporous materials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: contain pores on the order of few Angstroms to nanometers.</a:t>
            </a: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Different classes of materials exist:  zeolites, MOFs, COFs, etc.</a:t>
            </a:r>
          </a:p>
          <a:p>
            <a:r>
              <a:rPr lang="en-US" altLang="ko-KR" sz="2000" u="sng" dirty="0">
                <a:latin typeface="Calibri" panose="020F0502020204030204" pitchFamily="34" charset="0"/>
                <a:cs typeface="Calibri" panose="020F0502020204030204" pitchFamily="34" charset="0"/>
              </a:rPr>
              <a:t>Large surface area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and high </a:t>
            </a:r>
            <a:r>
              <a:rPr lang="en-US" altLang="ko-KR" sz="20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tunability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146" name="Picture 2" descr="Exploration of stable, crystalline, porous covalent organic frame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3592" y="4569567"/>
            <a:ext cx="4598858" cy="207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83608" y="4147448"/>
            <a:ext cx="483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Covalent organic frameworks (COFs)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6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4"/>
    </mc:Choice>
    <mc:Fallback xmlns="">
      <p:transition spd="slow" advTm="25614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Potential Applications of </a:t>
            </a:r>
            <a:r>
              <a:rPr lang="en-US" altLang="ko-KR" b="1" dirty="0" err="1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Nanoporous</a:t>
            </a:r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Materials</a:t>
            </a:r>
          </a:p>
        </p:txBody>
      </p:sp>
      <p:sp>
        <p:nvSpPr>
          <p:cNvPr id="17" name="Slide Number Placeholder 1"/>
          <p:cNvSpPr txBox="1">
            <a:spLocks/>
          </p:cNvSpPr>
          <p:nvPr/>
        </p:nvSpPr>
        <p:spPr>
          <a:xfrm>
            <a:off x="612775" y="6356350"/>
            <a:ext cx="1981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endParaRPr lang="en-US" altLang="ko-KR" dirty="0">
              <a:latin typeface="Calibri" panose="020F0502020204030204" pitchFamily="34" charset="0"/>
            </a:endParaRPr>
          </a:p>
        </p:txBody>
      </p:sp>
      <p:pic>
        <p:nvPicPr>
          <p:cNvPr id="18" name="Picture 6" descr="http://www.umich.edu/~becklab/mficatalysis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" b="6549"/>
          <a:stretch/>
        </p:blipFill>
        <p:spPr bwMode="auto">
          <a:xfrm>
            <a:off x="5290360" y="1469552"/>
            <a:ext cx="3250406" cy="17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Graphical abstract: Luminescent metal–organic frameworks for chemical sensing and explosive detec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540" y="1400098"/>
            <a:ext cx="21145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5660" y="5432098"/>
            <a:ext cx="4252947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 Separation</a:t>
            </a:r>
            <a:endParaRPr lang="en-US" altLang="ko-KR" sz="2000" b="1" baseline="30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(e.g., carbon capture, pollutant removal)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8" descr="C:\Users\Jihan Kim\Downloads\image_01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67" y="3747911"/>
            <a:ext cx="2504209" cy="169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663012" y="1033855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endParaRPr lang="ko-KR" altLang="en-US" sz="2000" b="1" baseline="30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32704" y="5406128"/>
            <a:ext cx="3819461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 Storage</a:t>
            </a:r>
          </a:p>
          <a:p>
            <a:pPr algn="ctr">
              <a:lnSpc>
                <a:spcPct val="9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(e.g. H</a:t>
            </a:r>
            <a:r>
              <a:rPr lang="en-US" altLang="ko-KR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/CH</a:t>
            </a:r>
            <a:r>
              <a:rPr lang="en-US" altLang="ko-KR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storage, ANG vehicle)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31448" y="1048088"/>
            <a:ext cx="110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Catalysis</a:t>
            </a:r>
            <a:endParaRPr lang="ko-KR" altLang="en-US" sz="2000" b="1" baseline="30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2" descr="http://www.science.tamu.edu/img/articles/Zhou_GasTank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154" y="3639995"/>
            <a:ext cx="16571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5"/>
          <p:cNvSpPr>
            <a:spLocks noChangeArrowheads="1"/>
          </p:cNvSpPr>
          <p:nvPr/>
        </p:nvSpPr>
        <p:spPr bwMode="auto">
          <a:xfrm>
            <a:off x="842659" y="3202842"/>
            <a:ext cx="29515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P. Kumar et al,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TrAC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73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39 (2015).</a:t>
            </a:r>
          </a:p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Z. Hu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Chem. Soc. Rev.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43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5815 (2014).</a:t>
            </a: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5669841" y="3182719"/>
            <a:ext cx="30573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S.M. Auerbach et al., “Handbook of zeolites science and technology”, CRC press (2003).</a:t>
            </a:r>
          </a:p>
          <a:p>
            <a:pPr eaLnBrk="0" hangingPunct="0"/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5"/>
          <p:cNvSpPr>
            <a:spLocks noChangeArrowheads="1"/>
          </p:cNvSpPr>
          <p:nvPr/>
        </p:nvSpPr>
        <p:spPr bwMode="auto">
          <a:xfrm>
            <a:off x="425878" y="5978159"/>
            <a:ext cx="41935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D.M. D’Alessandro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Angew. Chem. Int. Ed.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49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6058 (2010).</a:t>
            </a:r>
          </a:p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N.A. Khan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J. Hazard Mater.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244-245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444 (2013).</a:t>
            </a: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5895749" y="5972317"/>
            <a:ext cx="28789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J.A. Mason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Chem. Sci.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32 (2014).</a:t>
            </a:r>
          </a:p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M.P. Suh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Chem. Rev.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112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782 (2011).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410808" y="2416692"/>
            <a:ext cx="2210403" cy="2210403"/>
            <a:chOff x="3410808" y="2416692"/>
            <a:chExt cx="2210403" cy="2210403"/>
          </a:xfrm>
        </p:grpSpPr>
        <p:grpSp>
          <p:nvGrpSpPr>
            <p:cNvPr id="39" name="그룹 5"/>
            <p:cNvGrpSpPr/>
            <p:nvPr/>
          </p:nvGrpSpPr>
          <p:grpSpPr>
            <a:xfrm>
              <a:off x="3410808" y="2416692"/>
              <a:ext cx="2210403" cy="2210403"/>
              <a:chOff x="3563927" y="2417050"/>
              <a:chExt cx="2210403" cy="2210403"/>
            </a:xfrm>
            <a:solidFill>
              <a:srgbClr val="FF0000">
                <a:alpha val="48000"/>
              </a:srgbClr>
            </a:solidFill>
          </p:grpSpPr>
          <p:sp>
            <p:nvSpPr>
              <p:cNvPr id="40" name="위쪽/아래쪽 화살표 3"/>
              <p:cNvSpPr/>
              <p:nvPr/>
            </p:nvSpPr>
            <p:spPr>
              <a:xfrm rot="2700000">
                <a:off x="4418915" y="2417050"/>
                <a:ext cx="500428" cy="2210403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위쪽/아래쪽 화살표 28"/>
              <p:cNvSpPr/>
              <p:nvPr/>
            </p:nvSpPr>
            <p:spPr>
              <a:xfrm rot="18900000" flipH="1">
                <a:off x="4418915" y="2417050"/>
                <a:ext cx="500428" cy="2210403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"/>
              <p:cNvSpPr/>
              <p:nvPr/>
            </p:nvSpPr>
            <p:spPr>
              <a:xfrm>
                <a:off x="4100629" y="2953751"/>
                <a:ext cx="1137000" cy="1137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866245" y="3167407"/>
              <a:ext cx="1348861" cy="6825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242040" y="308701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Porous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Materials</a:t>
            </a:r>
            <a:endParaRPr lang="ko-KR" altLang="en-US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65175" y="65087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7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오디오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7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6"/>
    </mc:Choice>
    <mc:Fallback xmlns="">
      <p:transition spd="slow" advTm="13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1"/>
          <p:cNvSpPr>
            <a:spLocks noGrp="1"/>
          </p:cNvSpPr>
          <p:nvPr>
            <p:ph sz="quarter" idx="3"/>
          </p:nvPr>
        </p:nvSpPr>
        <p:spPr>
          <a:xfrm>
            <a:off x="256961" y="4801185"/>
            <a:ext cx="8645214" cy="2715756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txBody>
          <a:bodyPr/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Basic Idea:  millions of materials (e.g. zeolites, MOFs, polymers) exist  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Existing zeolites, MOFs, polymers </a:t>
            </a:r>
            <a:r>
              <a:rPr lang="en-US" altLang="ko-KR" sz="2000" dirty="0" smtClean="0">
                <a:latin typeface="Calibri" panose="020F0502020204030204" pitchFamily="34" charset="0"/>
                <a:ea typeface="Wingdings"/>
                <a:cs typeface="Calibri" panose="020F0502020204030204" pitchFamily="34" charset="0"/>
                <a:sym typeface="Wingdings"/>
              </a:rPr>
              <a:t>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 f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eed into </a:t>
            </a:r>
            <a:r>
              <a:rPr lang="en-US" altLang="ko-KR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artificial </a:t>
            </a:r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</a:t>
            </a:r>
            <a:r>
              <a:rPr lang="en-US" altLang="ko-KR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eural </a:t>
            </a:r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n</a:t>
            </a:r>
            <a:r>
              <a:rPr lang="en-US" altLang="ko-KR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etwork (ANN)</a:t>
            </a:r>
            <a:endParaRPr lang="en-US" altLang="ko-KR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Wingdings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  <a:sym typeface="Wingdings"/>
              </a:rPr>
              <a:t>After training on thousands (millions) of materials, can AI generate new materials?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Can Artificial Intelligence (AI) Generate New Porous Materials?</a:t>
            </a:r>
          </a:p>
        </p:txBody>
      </p:sp>
      <p:pic>
        <p:nvPicPr>
          <p:cNvPr id="9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52" y="1630290"/>
            <a:ext cx="2399838" cy="2382430"/>
          </a:xfrm>
          <a:prstGeom prst="rect">
            <a:avLst/>
          </a:prstGeom>
        </p:spPr>
      </p:pic>
      <p:sp>
        <p:nvSpPr>
          <p:cNvPr id="11" name="Right Arrow 9"/>
          <p:cNvSpPr/>
          <p:nvPr/>
        </p:nvSpPr>
        <p:spPr>
          <a:xfrm>
            <a:off x="3440780" y="2554211"/>
            <a:ext cx="568830" cy="626301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ight Arrow 10"/>
          <p:cNvSpPr/>
          <p:nvPr/>
        </p:nvSpPr>
        <p:spPr>
          <a:xfrm>
            <a:off x="6624446" y="2553343"/>
            <a:ext cx="568830" cy="626301"/>
          </a:xfrm>
          <a:prstGeom prst="rightArrow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Picture 1"/>
          <p:cNvPicPr>
            <a:picLocks noChangeAspect="1"/>
          </p:cNvPicPr>
          <p:nvPr/>
        </p:nvPicPr>
        <p:blipFill rotWithShape="1">
          <a:blip r:embed="rId4"/>
          <a:srcRect l="3766" t="344" b="1854"/>
          <a:stretch/>
        </p:blipFill>
        <p:spPr>
          <a:xfrm>
            <a:off x="1806621" y="1903457"/>
            <a:ext cx="1436688" cy="890535"/>
          </a:xfrm>
          <a:prstGeom prst="rect">
            <a:avLst/>
          </a:prstGeom>
        </p:spPr>
      </p:pic>
      <p:pic>
        <p:nvPicPr>
          <p:cNvPr id="1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280" y="2993775"/>
            <a:ext cx="903687" cy="900886"/>
          </a:xfrm>
          <a:prstGeom prst="rect">
            <a:avLst/>
          </a:prstGeom>
        </p:spPr>
      </p:pic>
      <p:pic>
        <p:nvPicPr>
          <p:cNvPr id="16" name="Picture 5"/>
          <p:cNvPicPr>
            <a:picLocks noChangeAspect="1"/>
          </p:cNvPicPr>
          <p:nvPr/>
        </p:nvPicPr>
        <p:blipFill rotWithShape="1">
          <a:blip r:embed="rId6"/>
          <a:srcRect l="13659" r="18627"/>
          <a:stretch/>
        </p:blipFill>
        <p:spPr>
          <a:xfrm>
            <a:off x="638232" y="1784924"/>
            <a:ext cx="1088962" cy="1083295"/>
          </a:xfrm>
          <a:prstGeom prst="rect">
            <a:avLst/>
          </a:prstGeom>
        </p:spPr>
      </p:pic>
      <p:pic>
        <p:nvPicPr>
          <p:cNvPr id="1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6081" y="2957376"/>
            <a:ext cx="919350" cy="954217"/>
          </a:xfrm>
          <a:prstGeom prst="rect">
            <a:avLst/>
          </a:prstGeom>
        </p:spPr>
      </p:pic>
      <p:pic>
        <p:nvPicPr>
          <p:cNvPr id="18" name="Picture 8"/>
          <p:cNvPicPr>
            <a:picLocks noChangeAspect="1"/>
          </p:cNvPicPr>
          <p:nvPr/>
        </p:nvPicPr>
        <p:blipFill rotWithShape="1">
          <a:blip r:embed="rId8"/>
          <a:srcRect l="5621" t="2538" r="4663" b="2634"/>
          <a:stretch/>
        </p:blipFill>
        <p:spPr>
          <a:xfrm>
            <a:off x="451966" y="3019598"/>
            <a:ext cx="746485" cy="7903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332129" y="2252132"/>
            <a:ext cx="1211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??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394685" y="3999951"/>
            <a:ext cx="85195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Calibri"/>
                <a:cs typeface="Calibri"/>
              </a:rPr>
              <a:t>Library of Existing Materials            Some Neural Network                 New Materials</a:t>
            </a:r>
            <a:endParaRPr lang="en-US" sz="2000" dirty="0">
              <a:latin typeface="Calibri"/>
              <a:cs typeface="Calibri"/>
            </a:endParaRPr>
          </a:p>
        </p:txBody>
      </p:sp>
      <p:sp>
        <p:nvSpPr>
          <p:cNvPr id="20" name="Slide Number Placeholder 1"/>
          <p:cNvSpPr txBox="1">
            <a:spLocks/>
          </p:cNvSpPr>
          <p:nvPr/>
        </p:nvSpPr>
        <p:spPr>
          <a:xfrm>
            <a:off x="612775" y="6356350"/>
            <a:ext cx="1981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73274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943"/>
    </mc:Choice>
    <mc:Fallback xmlns="">
      <p:transition spd="slow" advTm="47943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AI Generating Human Face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r>
              <a:rPr lang="en-US" altLang="ko-KR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www.thispersondoesnotexist.com</a:t>
            </a: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https://thispersondoesnotexist.com/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83" y="2037437"/>
            <a:ext cx="3668419" cy="36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hispersondoesnotexist.com/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191" y="2037437"/>
            <a:ext cx="3668419" cy="366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637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705"/>
    </mc:Choice>
    <mc:Fallback xmlns="">
      <p:transition spd="slow" advTm="29705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123031</TotalTime>
  <Words>1403</Words>
  <Application>Microsoft Office PowerPoint</Application>
  <PresentationFormat>화면 슬라이드 쇼(4:3)</PresentationFormat>
  <Paragraphs>250</Paragraphs>
  <Slides>37</Slides>
  <Notes>37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9" baseType="lpstr">
      <vt:lpstr>ＭＳ Ｐゴシック</vt:lpstr>
      <vt:lpstr>Dotum</vt:lpstr>
      <vt:lpstr>맑은 고딕</vt:lpstr>
      <vt:lpstr>Arial</vt:lpstr>
      <vt:lpstr>Bookman Old Style</vt:lpstr>
      <vt:lpstr>Calibri</vt:lpstr>
      <vt:lpstr>Cambria Math</vt:lpstr>
      <vt:lpstr>Gill Sans MT</vt:lpstr>
      <vt:lpstr>Verdana</vt:lpstr>
      <vt:lpstr>Wingdings</vt:lpstr>
      <vt:lpstr>Wingdings 3</vt:lpstr>
      <vt:lpstr>Origin</vt:lpstr>
      <vt:lpstr>PowerPoint 프레젠테이션</vt:lpstr>
      <vt:lpstr>Materials and Inverse Design</vt:lpstr>
      <vt:lpstr>Molecules/Materials Representation Revisited</vt:lpstr>
      <vt:lpstr>SMILES and Molecule Generation</vt:lpstr>
      <vt:lpstr>From Molecules to Materials</vt:lpstr>
      <vt:lpstr>Introduction to Nanoporous Materials</vt:lpstr>
      <vt:lpstr>Potential Applications of Nanoporous Materials</vt:lpstr>
      <vt:lpstr>Can Artificial Intelligence (AI) Generate New Porous Materials?</vt:lpstr>
      <vt:lpstr>AI Generating Human Face</vt:lpstr>
      <vt:lpstr>Generating Human Faces vs Generating Materials</vt:lpstr>
      <vt:lpstr>Pure-silica Zeolites</vt:lpstr>
      <vt:lpstr>Case Study Application: Adsorbed Natural Gas (ANG) Vehicles</vt:lpstr>
      <vt:lpstr>Which ANN?  Generative Adversarial Network (GAN)</vt:lpstr>
      <vt:lpstr>Objective of the Zeolite Project</vt:lpstr>
      <vt:lpstr>No Representations for Crystalline Material Generation Using Artificial Intelligence</vt:lpstr>
      <vt:lpstr>3D Shape(Grid) Representations</vt:lpstr>
      <vt:lpstr>Generative Adversarial Network for Zeolites (ZeoGAN)</vt:lpstr>
      <vt:lpstr>Convergence of ZeoGAN</vt:lpstr>
      <vt:lpstr>Zeolite Cleanup Algorithm</vt:lpstr>
      <vt:lpstr>Generated Zeolites Statistics</vt:lpstr>
      <vt:lpstr>Generated Zeolites  vs.  Existing Zeolites</vt:lpstr>
      <vt:lpstr>Is Inverse Design Possible in Our Work?</vt:lpstr>
      <vt:lpstr>Generated User-desired Zeolites</vt:lpstr>
      <vt:lpstr>Generated User-desired Zeolites</vt:lpstr>
      <vt:lpstr>Zeolites vs MOFs (a.k.a. Coordination Polymers)</vt:lpstr>
      <vt:lpstr>Number of MOFs is Increasing Rapidly</vt:lpstr>
      <vt:lpstr>Different Representation of MOFs</vt:lpstr>
      <vt:lpstr>MOFs - Combinatorial Lego Building Blocks</vt:lpstr>
      <vt:lpstr>Node/Edge Abstraction for MOFs</vt:lpstr>
      <vt:lpstr>Topology for Different MOFs</vt:lpstr>
      <vt:lpstr>Node x Edge x Topology = Trillions of Possible MOFs</vt:lpstr>
      <vt:lpstr>Component #1. Genetic Algorithm</vt:lpstr>
      <vt:lpstr>Component #2: MOF-NET </vt:lpstr>
      <vt:lpstr>MOF-NET Performance for Methane Storage</vt:lpstr>
      <vt:lpstr>Distribution of MOFs with Methane Working Capacity (WC)</vt:lpstr>
      <vt:lpstr>Prediction of Record Breaking MOFs</vt:lpstr>
      <vt:lpstr>Top Candidate MOFs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JAHules</dc:creator>
  <cp:lastModifiedBy>Windows 사용자</cp:lastModifiedBy>
  <cp:revision>1779</cp:revision>
  <cp:lastPrinted>2010-08-03T22:47:09Z</cp:lastPrinted>
  <dcterms:created xsi:type="dcterms:W3CDTF">2011-12-05T18:51:13Z</dcterms:created>
  <dcterms:modified xsi:type="dcterms:W3CDTF">2021-08-12T08:51:30Z</dcterms:modified>
</cp:coreProperties>
</file>